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2.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3.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0" r:id="rId1"/>
    <p:sldMasterId id="2147483660" r:id="rId2"/>
    <p:sldMasterId id="2147483758" r:id="rId3"/>
    <p:sldMasterId id="2147483799" r:id="rId4"/>
  </p:sldMasterIdLst>
  <p:notesMasterIdLst>
    <p:notesMasterId r:id="rId14"/>
  </p:notesMasterIdLst>
  <p:sldIdLst>
    <p:sldId id="2147470762" r:id="rId5"/>
    <p:sldId id="2147480904" r:id="rId6"/>
    <p:sldId id="2147480229" r:id="rId7"/>
    <p:sldId id="2147480906" r:id="rId8"/>
    <p:sldId id="2147480902" r:id="rId9"/>
    <p:sldId id="2147480218" r:id="rId10"/>
    <p:sldId id="2147469461" r:id="rId11"/>
    <p:sldId id="2147480905" r:id="rId12"/>
    <p:sldId id="214748090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2252A99-CDAE-4394-A341-6A495710B728}" v="51" dt="2024-04-15T04:08:42.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853" autoAdjust="0"/>
  </p:normalViewPr>
  <p:slideViewPr>
    <p:cSldViewPr snapToGrid="0">
      <p:cViewPr varScale="1">
        <p:scale>
          <a:sx n="79" d="100"/>
          <a:sy n="79" d="100"/>
        </p:scale>
        <p:origin x="468"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slideMaster" Target="slideMasters/slideMaster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855C-4406-4307-B1CE-FC79CA14BD8F}"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09383-2E5A-4BAD-B29A-2FDC0F4285BB}" type="slidenum">
              <a:rPr lang="en-US" smtClean="0"/>
              <a:t>‹#›</a:t>
            </a:fld>
            <a:endParaRPr lang="en-US"/>
          </a:p>
        </p:txBody>
      </p:sp>
    </p:spTree>
    <p:extLst>
      <p:ext uri="{BB962C8B-B14F-4D97-AF65-F5344CB8AC3E}">
        <p14:creationId xmlns:p14="http://schemas.microsoft.com/office/powerpoint/2010/main" val="1469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431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41740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35215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49491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84263" y="0"/>
            <a:ext cx="4578350" cy="2574925"/>
          </a:xfrm>
        </p:spPr>
      </p:sp>
      <p:sp>
        <p:nvSpPr>
          <p:cNvPr id="3" name="Notes Placeholder 2"/>
          <p:cNvSpPr>
            <a:spLocks noGrp="1"/>
          </p:cNvSpPr>
          <p:nvPr>
            <p:ph type="body" idx="1"/>
          </p:nvPr>
        </p:nvSpPr>
        <p:spPr>
          <a:xfrm>
            <a:off x="243840" y="2552700"/>
            <a:ext cx="6370320" cy="6316980"/>
          </a:xfrm>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C6804BF-A41C-8448-874E-9C0B6FDDAB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Arial" pitchFamily="34" charset="0"/>
            </a:endParaRPr>
          </a:p>
        </p:txBody>
      </p:sp>
    </p:spTree>
    <p:extLst>
      <p:ext uri="{BB962C8B-B14F-4D97-AF65-F5344CB8AC3E}">
        <p14:creationId xmlns:p14="http://schemas.microsoft.com/office/powerpoint/2010/main" val="33583775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8B40190E-10F4-40E8-A048-6B0A85911BAA}" type="slidenum">
              <a:rPr lang="en-NZ" smtClean="0"/>
              <a:t>6</a:t>
            </a:fld>
            <a:endParaRPr lang="en-NZ"/>
          </a:p>
        </p:txBody>
      </p:sp>
    </p:spTree>
    <p:extLst>
      <p:ext uri="{BB962C8B-B14F-4D97-AF65-F5344CB8AC3E}">
        <p14:creationId xmlns:p14="http://schemas.microsoft.com/office/powerpoint/2010/main" val="296218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77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0099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8399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Master" Target="../slideMasters/slideMaster2.xml"/><Relationship Id="rId4" Type="http://schemas.openxmlformats.org/officeDocument/2006/relationships/image" Target="../media/image3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25.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6"/>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6" indent="0" algn="ctr">
              <a:buNone/>
              <a:defRPr>
                <a:solidFill>
                  <a:schemeClr val="tx1">
                    <a:tint val="75000"/>
                  </a:schemeClr>
                </a:solidFill>
              </a:defRPr>
            </a:lvl7pPr>
            <a:lvl8pPr marL="3200069" indent="0" algn="ctr">
              <a:buNone/>
              <a:defRPr>
                <a:solidFill>
                  <a:schemeClr val="tx1">
                    <a:tint val="75000"/>
                  </a:schemeClr>
                </a:solidFill>
              </a:defRPr>
            </a:lvl8pPr>
            <a:lvl9pPr marL="3657221"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9191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2937682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27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12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2058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4/25/2025</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5253768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8888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1321389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454811316"/>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2254985125"/>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79622403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386975549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62966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342711"/>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18428778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55778978"/>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00183591"/>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478573662"/>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97789808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20615673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13494351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87937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490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0744686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3945427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040029"/>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58613167"/>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27659133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6"/>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6" indent="0" algn="ctr">
              <a:buNone/>
              <a:defRPr>
                <a:solidFill>
                  <a:schemeClr val="tx1">
                    <a:tint val="75000"/>
                  </a:schemeClr>
                </a:solidFill>
              </a:defRPr>
            </a:lvl7pPr>
            <a:lvl8pPr marL="3200069" indent="0" algn="ctr">
              <a:buNone/>
              <a:defRPr>
                <a:solidFill>
                  <a:schemeClr val="tx1">
                    <a:tint val="75000"/>
                  </a:schemeClr>
                </a:solidFill>
              </a:defRPr>
            </a:lvl8pPr>
            <a:lvl9pPr marL="3657221"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507577537"/>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6773176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1999">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34950841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18789308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6"/>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25/04/2025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06003471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25/04/2025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269920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tx1">
                    <a:lumMod val="75000"/>
                    <a:lumOff val="25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492719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25/04/2025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25635853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1999"/>
            </a:lvl1pPr>
          </a:lstStyle>
          <a:p>
            <a:r>
              <a:rPr lang="en-US"/>
              <a:t>Click to edit Master title style</a:t>
            </a:r>
            <a:endParaRPr lang="en-US" dirty="0"/>
          </a:p>
        </p:txBody>
      </p:sp>
      <p:sp>
        <p:nvSpPr>
          <p:cNvPr id="3" name="Content Placeholder 2"/>
          <p:cNvSpPr>
            <a:spLocks noGrp="1"/>
          </p:cNvSpPr>
          <p:nvPr>
            <p:ph idx="1"/>
          </p:nvPr>
        </p:nvSpPr>
        <p:spPr>
          <a:xfrm>
            <a:off x="4760462"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70"/>
            <a:ext cx="3854528" cy="2584449"/>
          </a:xfrm>
        </p:spPr>
        <p:txBody>
          <a:bodyPr>
            <a:normAutofit/>
          </a:bodyPr>
          <a:lstStyle>
            <a:lvl1pPr marL="0" indent="0">
              <a:buNone/>
              <a:defRPr sz="1400"/>
            </a:lvl1pPr>
            <a:lvl2pPr marL="457016" indent="0">
              <a:buNone/>
              <a:defRPr sz="1400"/>
            </a:lvl2pPr>
            <a:lvl3pPr marL="914031" indent="0">
              <a:buNone/>
              <a:defRPr sz="1200"/>
            </a:lvl3pPr>
            <a:lvl4pPr marL="1371047" indent="0">
              <a:buNone/>
              <a:defRPr sz="1000"/>
            </a:lvl4pPr>
            <a:lvl5pPr marL="1828062" indent="0">
              <a:buNone/>
              <a:defRPr sz="1000"/>
            </a:lvl5pPr>
            <a:lvl6pPr marL="2285077" indent="0">
              <a:buNone/>
              <a:defRPr sz="1000"/>
            </a:lvl6pPr>
            <a:lvl7pPr marL="2742093" indent="0">
              <a:buNone/>
              <a:defRPr sz="1000"/>
            </a:lvl7pPr>
            <a:lvl8pPr marL="3199108" indent="0">
              <a:buNone/>
              <a:defRPr sz="1000"/>
            </a:lvl8pPr>
            <a:lvl9pPr marL="365612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15271780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153" indent="0">
              <a:buNone/>
              <a:defRPr sz="1600"/>
            </a:lvl2pPr>
            <a:lvl3pPr marL="914306" indent="0">
              <a:buNone/>
              <a:defRPr sz="1600"/>
            </a:lvl3pPr>
            <a:lvl4pPr marL="1371458" indent="0">
              <a:buNone/>
              <a:defRPr sz="1600"/>
            </a:lvl4pPr>
            <a:lvl5pPr marL="1828610" indent="0">
              <a:buNone/>
              <a:defRPr sz="1600"/>
            </a:lvl5pPr>
            <a:lvl6pPr marL="2285763" indent="0">
              <a:buNone/>
              <a:defRPr sz="1600"/>
            </a:lvl6pPr>
            <a:lvl7pPr marL="2742916" indent="0">
              <a:buNone/>
              <a:defRPr sz="1600"/>
            </a:lvl7pPr>
            <a:lvl8pPr marL="3200069" indent="0">
              <a:buNone/>
              <a:defRPr sz="1600"/>
            </a:lvl8pPr>
            <a:lvl9pPr marL="3657221"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9"/>
            <a:ext cx="8596667" cy="674024"/>
          </a:xfrm>
        </p:spPr>
        <p:txBody>
          <a:bodyPr>
            <a:normAutofit/>
          </a:bodyPr>
          <a:lstStyle>
            <a:lvl1pPr marL="0" indent="0">
              <a:buNone/>
              <a:defRPr sz="1200"/>
            </a:lvl1pPr>
            <a:lvl2pPr marL="457153" indent="0">
              <a:buNone/>
              <a:defRPr sz="1200"/>
            </a:lvl2pPr>
            <a:lvl3pPr marL="914306" indent="0">
              <a:buNone/>
              <a:defRPr sz="1000"/>
            </a:lvl3pPr>
            <a:lvl4pPr marL="1371458" indent="0">
              <a:buNone/>
              <a:defRPr sz="900"/>
            </a:lvl4pPr>
            <a:lvl5pPr marL="1828610" indent="0">
              <a:buNone/>
              <a:defRPr sz="900"/>
            </a:lvl5pPr>
            <a:lvl6pPr marL="2285763" indent="0">
              <a:buNone/>
              <a:defRPr sz="900"/>
            </a:lvl6pPr>
            <a:lvl7pPr marL="2742916" indent="0">
              <a:buNone/>
              <a:defRPr sz="900"/>
            </a:lvl7pPr>
            <a:lvl8pPr marL="3200069" indent="0">
              <a:buNone/>
              <a:defRPr sz="900"/>
            </a:lvl8pPr>
            <a:lvl9pPr marL="3657221"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Tree>
    <p:extLst>
      <p:ext uri="{BB962C8B-B14F-4D97-AF65-F5344CB8AC3E}">
        <p14:creationId xmlns:p14="http://schemas.microsoft.com/office/powerpoint/2010/main" val="266261146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531642493"/>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6277282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223406064"/>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tx1">
                    <a:lumMod val="75000"/>
                    <a:lumOff val="25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08917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accent1"/>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34475439"/>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80595204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06017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accent1"/>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781855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34. 2 Columns (beyond)">
    <p:bg>
      <p:bgPr>
        <a:solidFill>
          <a:schemeClr val="bg1"/>
        </a:solidFill>
        <a:effectLst/>
      </p:bgPr>
    </p:bg>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432945" y="401321"/>
            <a:ext cx="2496196" cy="392415"/>
          </a:xfrm>
          <a:prstGeom prst="rect">
            <a:avLst/>
          </a:prstGeom>
        </p:spPr>
        <p:txBody>
          <a:bodyPr wrap="none" bIns="0">
            <a:spAutoFit/>
          </a:bodyPr>
          <a:lstStyle>
            <a:lvl1pPr marL="0" indent="0">
              <a:lnSpc>
                <a:spcPts val="2700"/>
              </a:lnSpc>
              <a:spcBef>
                <a:spcPts val="0"/>
              </a:spcBef>
              <a:buNone/>
              <a:defRPr sz="2700"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432941" y="910363"/>
            <a:ext cx="2058577" cy="323165"/>
          </a:xfrm>
          <a:prstGeom prst="rect">
            <a:avLst/>
          </a:prstGeom>
        </p:spPr>
        <p:txBody>
          <a:bodyPr wrap="none">
            <a:spAutoFit/>
          </a:bodyPr>
          <a:lstStyle>
            <a:lvl1pPr marL="0" indent="0">
              <a:lnSpc>
                <a:spcPts val="1801"/>
              </a:lnSpc>
              <a:spcBef>
                <a:spcPts val="0"/>
              </a:spcBef>
              <a:buNone/>
              <a:defRPr sz="1801"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288477" y="309773"/>
            <a:ext cx="1853392" cy="507831"/>
          </a:xfrm>
          <a:prstGeom prst="rect">
            <a:avLst/>
          </a:prstGeom>
        </p:spPr>
        <p:txBody>
          <a:bodyPr wrap="none">
            <a:spAutoFit/>
          </a:bodyPr>
          <a:lstStyle/>
          <a:p>
            <a:pPr lvl="0" algn="r"/>
            <a:r>
              <a:rPr lang="en-US" sz="2700"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1700480" y="856181"/>
            <a:ext cx="1269899" cy="369460"/>
          </a:xfrm>
          <a:prstGeom prst="rect">
            <a:avLst/>
          </a:prstGeom>
        </p:spPr>
        <p:txBody>
          <a:bodyPr wrap="none">
            <a:spAutoFit/>
          </a:bodyPr>
          <a:lstStyle/>
          <a:p>
            <a:pPr lvl="0" algn="r"/>
            <a:r>
              <a:rPr lang="en-US" sz="1801"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1710097" y="1502511"/>
            <a:ext cx="1279517" cy="276999"/>
          </a:xfrm>
          <a:prstGeom prst="rect">
            <a:avLst/>
          </a:prstGeom>
        </p:spPr>
        <p:txBody>
          <a:bodyPr wrap="none">
            <a:spAutoFit/>
          </a:bodyPr>
          <a:lstStyle/>
          <a:p>
            <a:pPr lvl="0" algn="r"/>
            <a:r>
              <a:rPr lang="en-US" sz="1200"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6526360" y="1502666"/>
            <a:ext cx="5234795" cy="4559532"/>
          </a:xfrm>
        </p:spPr>
        <p:txBody>
          <a:bodyPr wrap="square" anchor="t">
            <a:noAutofit/>
          </a:bodyPr>
          <a:lstStyle>
            <a:lvl1pPr>
              <a:lnSpc>
                <a:spcPct val="114000"/>
              </a:lnSpc>
              <a:defRPr>
                <a:latin typeface="Montserrat" pitchFamily="2" charset="77"/>
              </a:defRPr>
            </a:lvl1pPr>
            <a:lvl2pPr>
              <a:lnSpc>
                <a:spcPct val="114000"/>
              </a:lnSpc>
              <a:defRPr sz="1200">
                <a:latin typeface="Montserrat" pitchFamily="2" charset="77"/>
              </a:defRPr>
            </a:lvl2pPr>
            <a:lvl3pPr>
              <a:lnSpc>
                <a:spcPct val="114000"/>
              </a:lnSpc>
              <a:defRPr sz="1050">
                <a:latin typeface="Montserrat" pitchFamily="2" charset="77"/>
              </a:defRPr>
            </a:lvl3pPr>
            <a:lvl4pPr>
              <a:lnSpc>
                <a:spcPct val="114000"/>
              </a:lnSpc>
              <a:defRPr sz="900">
                <a:latin typeface="Montserrat" pitchFamily="2" charset="77"/>
              </a:defRPr>
            </a:lvl4pPr>
            <a:lvl5pPr>
              <a:lnSpc>
                <a:spcPct val="114000"/>
              </a:lnSpc>
              <a:defRPr sz="825">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430850" y="1508293"/>
            <a:ext cx="5230462" cy="4559532"/>
          </a:xfrm>
        </p:spPr>
        <p:txBody>
          <a:bodyPr wrap="square">
            <a:noAutofit/>
          </a:bodyPr>
          <a:lstStyle>
            <a:lvl1pPr>
              <a:lnSpc>
                <a:spcPct val="114000"/>
              </a:lnSpc>
              <a:defRPr>
                <a:solidFill>
                  <a:srgbClr val="151515"/>
                </a:solidFill>
                <a:latin typeface="Montserrat" pitchFamily="2" charset="77"/>
              </a:defRPr>
            </a:lvl1pPr>
            <a:lvl2pPr>
              <a:lnSpc>
                <a:spcPct val="114000"/>
              </a:lnSpc>
              <a:defRPr sz="1200">
                <a:solidFill>
                  <a:srgbClr val="151515"/>
                </a:solidFill>
                <a:latin typeface="Montserrat" pitchFamily="2" charset="77"/>
              </a:defRPr>
            </a:lvl2pPr>
            <a:lvl3pPr>
              <a:lnSpc>
                <a:spcPct val="114000"/>
              </a:lnSpc>
              <a:defRPr sz="1050">
                <a:solidFill>
                  <a:srgbClr val="151515"/>
                </a:solidFill>
                <a:latin typeface="Montserrat" pitchFamily="2" charset="77"/>
              </a:defRPr>
            </a:lvl3pPr>
            <a:lvl4pPr>
              <a:lnSpc>
                <a:spcPct val="114000"/>
              </a:lnSpc>
              <a:defRPr sz="900">
                <a:solidFill>
                  <a:srgbClr val="151515"/>
                </a:solidFill>
                <a:latin typeface="Montserrat" pitchFamily="2" charset="77"/>
              </a:defRPr>
            </a:lvl4pPr>
            <a:lvl5pPr>
              <a:lnSpc>
                <a:spcPct val="114000"/>
              </a:lnSpc>
              <a:defRPr sz="825">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03722937"/>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9155084"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6107085"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9155084"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6107085"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36121729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26088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91563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4. 2 Columns (beyond)">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432945" y="401321"/>
            <a:ext cx="2496196" cy="392415"/>
          </a:xfrm>
          <a:prstGeom prst="rect">
            <a:avLst/>
          </a:prstGeom>
        </p:spPr>
        <p:txBody>
          <a:bodyPr wrap="none" bIns="0">
            <a:spAutoFit/>
          </a:bodyPr>
          <a:lstStyle>
            <a:lvl1pPr marL="0" indent="0">
              <a:lnSpc>
                <a:spcPts val="2700"/>
              </a:lnSpc>
              <a:spcBef>
                <a:spcPts val="0"/>
              </a:spcBef>
              <a:buNone/>
              <a:defRPr sz="2700"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432941" y="910363"/>
            <a:ext cx="2058577" cy="323165"/>
          </a:xfrm>
          <a:prstGeom prst="rect">
            <a:avLst/>
          </a:prstGeom>
        </p:spPr>
        <p:txBody>
          <a:bodyPr wrap="none">
            <a:spAutoFit/>
          </a:bodyPr>
          <a:lstStyle>
            <a:lvl1pPr marL="0" indent="0">
              <a:lnSpc>
                <a:spcPts val="1801"/>
              </a:lnSpc>
              <a:spcBef>
                <a:spcPts val="0"/>
              </a:spcBef>
              <a:buNone/>
              <a:defRPr sz="1801"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288477" y="309773"/>
            <a:ext cx="1853392" cy="507831"/>
          </a:xfrm>
          <a:prstGeom prst="rect">
            <a:avLst/>
          </a:prstGeom>
        </p:spPr>
        <p:txBody>
          <a:bodyPr wrap="none">
            <a:spAutoFit/>
          </a:bodyPr>
          <a:lstStyle/>
          <a:p>
            <a:pPr lvl="0" algn="r"/>
            <a:r>
              <a:rPr lang="en-US" sz="2700"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1700480" y="856181"/>
            <a:ext cx="1269899" cy="369460"/>
          </a:xfrm>
          <a:prstGeom prst="rect">
            <a:avLst/>
          </a:prstGeom>
        </p:spPr>
        <p:txBody>
          <a:bodyPr wrap="none">
            <a:spAutoFit/>
          </a:bodyPr>
          <a:lstStyle/>
          <a:p>
            <a:pPr lvl="0" algn="r"/>
            <a:r>
              <a:rPr lang="en-US" sz="1801"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1710097" y="1502511"/>
            <a:ext cx="1279517" cy="276999"/>
          </a:xfrm>
          <a:prstGeom prst="rect">
            <a:avLst/>
          </a:prstGeom>
        </p:spPr>
        <p:txBody>
          <a:bodyPr wrap="none">
            <a:spAutoFit/>
          </a:bodyPr>
          <a:lstStyle/>
          <a:p>
            <a:pPr lvl="0" algn="r"/>
            <a:r>
              <a:rPr lang="en-US" sz="1200"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6526360" y="1502666"/>
            <a:ext cx="5234795" cy="4559532"/>
          </a:xfrm>
        </p:spPr>
        <p:txBody>
          <a:bodyPr wrap="square" anchor="t">
            <a:noAutofit/>
          </a:bodyPr>
          <a:lstStyle>
            <a:lvl1pPr>
              <a:lnSpc>
                <a:spcPct val="114000"/>
              </a:lnSpc>
              <a:defRPr>
                <a:latin typeface="Montserrat" pitchFamily="2" charset="77"/>
              </a:defRPr>
            </a:lvl1pPr>
            <a:lvl2pPr>
              <a:lnSpc>
                <a:spcPct val="114000"/>
              </a:lnSpc>
              <a:defRPr sz="1200">
                <a:latin typeface="Montserrat" pitchFamily="2" charset="77"/>
              </a:defRPr>
            </a:lvl2pPr>
            <a:lvl3pPr>
              <a:lnSpc>
                <a:spcPct val="114000"/>
              </a:lnSpc>
              <a:defRPr sz="1050">
                <a:latin typeface="Montserrat" pitchFamily="2" charset="77"/>
              </a:defRPr>
            </a:lvl3pPr>
            <a:lvl4pPr>
              <a:lnSpc>
                <a:spcPct val="114000"/>
              </a:lnSpc>
              <a:defRPr sz="900">
                <a:latin typeface="Montserrat" pitchFamily="2" charset="77"/>
              </a:defRPr>
            </a:lvl4pPr>
            <a:lvl5pPr>
              <a:lnSpc>
                <a:spcPct val="114000"/>
              </a:lnSpc>
              <a:defRPr sz="825">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430850" y="1508293"/>
            <a:ext cx="5230462" cy="4559532"/>
          </a:xfrm>
        </p:spPr>
        <p:txBody>
          <a:bodyPr wrap="square">
            <a:noAutofit/>
          </a:bodyPr>
          <a:lstStyle>
            <a:lvl1pPr>
              <a:lnSpc>
                <a:spcPct val="114000"/>
              </a:lnSpc>
              <a:defRPr>
                <a:solidFill>
                  <a:srgbClr val="151515"/>
                </a:solidFill>
                <a:latin typeface="Montserrat" pitchFamily="2" charset="77"/>
              </a:defRPr>
            </a:lvl1pPr>
            <a:lvl2pPr>
              <a:lnSpc>
                <a:spcPct val="114000"/>
              </a:lnSpc>
              <a:defRPr sz="1200">
                <a:solidFill>
                  <a:srgbClr val="151515"/>
                </a:solidFill>
                <a:latin typeface="Montserrat" pitchFamily="2" charset="77"/>
              </a:defRPr>
            </a:lvl2pPr>
            <a:lvl3pPr>
              <a:lnSpc>
                <a:spcPct val="114000"/>
              </a:lnSpc>
              <a:defRPr sz="1050">
                <a:solidFill>
                  <a:srgbClr val="151515"/>
                </a:solidFill>
                <a:latin typeface="Montserrat" pitchFamily="2" charset="77"/>
              </a:defRPr>
            </a:lvl3pPr>
            <a:lvl4pPr>
              <a:lnSpc>
                <a:spcPct val="114000"/>
              </a:lnSpc>
              <a:defRPr sz="900">
                <a:solidFill>
                  <a:srgbClr val="151515"/>
                </a:solidFill>
                <a:latin typeface="Montserrat" pitchFamily="2" charset="77"/>
              </a:defRPr>
            </a:lvl4pPr>
            <a:lvl5pPr>
              <a:lnSpc>
                <a:spcPct val="114000"/>
              </a:lnSpc>
              <a:defRPr sz="825">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42427313"/>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9155084"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6107085"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9155084"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6107085"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5362444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1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561552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39830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1465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9533BF-1B93-2A43-BA34-0F3A82D7F33B}"/>
              </a:ext>
            </a:extLst>
          </p:cNvPr>
          <p:cNvPicPr>
            <a:picLocks noChangeAspect="1"/>
          </p:cNvPicPr>
          <p:nvPr userDrawn="1"/>
        </p:nvPicPr>
        <p:blipFill>
          <a:blip r:embed="rId2"/>
          <a:stretch>
            <a:fillRect/>
          </a:stretch>
        </p:blipFill>
        <p:spPr>
          <a:xfrm>
            <a:off x="0" y="1"/>
            <a:ext cx="12192000" cy="635000"/>
          </a:xfrm>
          <a:prstGeom prst="rect">
            <a:avLst/>
          </a:prstGeom>
        </p:spPr>
      </p:pic>
      <p:sp>
        <p:nvSpPr>
          <p:cNvPr id="12" name="Text Placeholder 3">
            <a:extLst>
              <a:ext uri="{FF2B5EF4-FFF2-40B4-BE49-F238E27FC236}">
                <a16:creationId xmlns:a16="http://schemas.microsoft.com/office/drawing/2014/main" id="{1C17D88D-1B35-A843-BA46-506AB4A8754C}"/>
              </a:ext>
            </a:extLst>
          </p:cNvPr>
          <p:cNvSpPr>
            <a:spLocks noGrp="1"/>
          </p:cNvSpPr>
          <p:nvPr>
            <p:ph type="body" sz="half" idx="2" hasCustomPrompt="1"/>
          </p:nvPr>
        </p:nvSpPr>
        <p:spPr>
          <a:xfrm>
            <a:off x="719253" y="1622502"/>
            <a:ext cx="10753493" cy="1456996"/>
          </a:xfrm>
        </p:spPr>
        <p:txBody>
          <a:bodyPr>
            <a:no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n-US">
                <a:latin typeface="Calibri" panose="020F0502020204030204" pitchFamily="34" charset="0"/>
                <a:ea typeface="Arial" charset="0"/>
                <a:cs typeface="Calibri" panose="020F0502020204030204" pitchFamily="34" charset="0"/>
              </a:rPr>
              <a:t>Lorem ipsum dolor sit </a:t>
            </a:r>
            <a:r>
              <a:rPr lang="en-US" err="1">
                <a:latin typeface="Calibri" panose="020F0502020204030204" pitchFamily="34" charset="0"/>
                <a:ea typeface="Arial" charset="0"/>
                <a:cs typeface="Calibri" panose="020F0502020204030204" pitchFamily="34" charset="0"/>
              </a:rPr>
              <a:t>amet</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consectetuer</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adipiscing</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elit</a:t>
            </a:r>
            <a:r>
              <a:rPr lang="en-US">
                <a:latin typeface="Calibri" panose="020F0502020204030204" pitchFamily="34" charset="0"/>
                <a:ea typeface="Arial" charset="0"/>
                <a:cs typeface="Calibri" panose="020F0502020204030204" pitchFamily="34" charset="0"/>
              </a:rPr>
              <a:t>. Maecenas </a:t>
            </a:r>
            <a:r>
              <a:rPr lang="en-US" err="1">
                <a:latin typeface="Calibri" panose="020F0502020204030204" pitchFamily="34" charset="0"/>
                <a:ea typeface="Arial" charset="0"/>
                <a:cs typeface="Calibri" panose="020F0502020204030204" pitchFamily="34" charset="0"/>
              </a:rPr>
              <a:t>porttitor</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congue</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massa</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Fusce</a:t>
            </a:r>
            <a:r>
              <a:rPr lang="en-US">
                <a:latin typeface="Calibri" panose="020F0502020204030204" pitchFamily="34" charset="0"/>
                <a:ea typeface="Arial" charset="0"/>
                <a:cs typeface="Calibri" panose="020F0502020204030204" pitchFamily="34" charset="0"/>
              </a:rPr>
              <a:t> </a:t>
            </a:r>
            <a:r>
              <a:rPr lang="en-US" err="1">
                <a:latin typeface="Calibri" panose="020F0502020204030204" pitchFamily="34" charset="0"/>
                <a:ea typeface="Arial" charset="0"/>
                <a:cs typeface="Calibri" panose="020F0502020204030204" pitchFamily="34" charset="0"/>
              </a:rPr>
              <a:t>posuere</a:t>
            </a:r>
            <a:r>
              <a:rPr lang="en-US">
                <a:latin typeface="Calibri" panose="020F0502020204030204" pitchFamily="34" charset="0"/>
                <a:ea typeface="Arial" charset="0"/>
                <a:cs typeface="Calibri" panose="020F0502020204030204" pitchFamily="34" charset="0"/>
              </a:rPr>
              <a:t>, magna </a:t>
            </a:r>
            <a:r>
              <a:rPr lang="en-US" err="1">
                <a:latin typeface="Calibri" panose="020F0502020204030204" pitchFamily="34" charset="0"/>
                <a:ea typeface="Arial" charset="0"/>
                <a:cs typeface="Calibri" panose="020F0502020204030204" pitchFamily="34" charset="0"/>
              </a:rPr>
              <a:t>sed</a:t>
            </a:r>
            <a:r>
              <a:rPr lang="en-US">
                <a:latin typeface="Calibri" panose="020F0502020204030204" pitchFamily="34" charset="0"/>
                <a:ea typeface="Arial" charset="0"/>
                <a:cs typeface="Calibri" panose="020F0502020204030204" pitchFamily="34" charset="0"/>
              </a:rPr>
              <a:t> pulvinar.</a:t>
            </a:r>
          </a:p>
        </p:txBody>
      </p:sp>
      <p:pic>
        <p:nvPicPr>
          <p:cNvPr id="19" name="Picture 18">
            <a:extLst>
              <a:ext uri="{FF2B5EF4-FFF2-40B4-BE49-F238E27FC236}">
                <a16:creationId xmlns:a16="http://schemas.microsoft.com/office/drawing/2014/main" id="{CAD91200-3642-8946-A772-E48D2472F965}"/>
              </a:ext>
            </a:extLst>
          </p:cNvPr>
          <p:cNvPicPr>
            <a:picLocks noChangeAspect="1"/>
          </p:cNvPicPr>
          <p:nvPr userDrawn="1"/>
        </p:nvPicPr>
        <p:blipFill>
          <a:blip r:embed="rId3">
            <a:alphaModFix amt="70000"/>
          </a:blip>
          <a:stretch>
            <a:fillRect/>
          </a:stretch>
        </p:blipFill>
        <p:spPr>
          <a:xfrm>
            <a:off x="11058497" y="69087"/>
            <a:ext cx="1119415" cy="295401"/>
          </a:xfrm>
          <a:prstGeom prst="rect">
            <a:avLst/>
          </a:prstGeom>
        </p:spPr>
      </p:pic>
      <p:sp>
        <p:nvSpPr>
          <p:cNvPr id="9" name="Title 1">
            <a:extLst>
              <a:ext uri="{FF2B5EF4-FFF2-40B4-BE49-F238E27FC236}">
                <a16:creationId xmlns:a16="http://schemas.microsoft.com/office/drawing/2014/main" id="{B893048A-A103-8740-9E4D-A13D62CFA954}"/>
              </a:ext>
            </a:extLst>
          </p:cNvPr>
          <p:cNvSpPr>
            <a:spLocks noGrp="1"/>
          </p:cNvSpPr>
          <p:nvPr>
            <p:ph type="title"/>
          </p:nvPr>
        </p:nvSpPr>
        <p:spPr>
          <a:xfrm>
            <a:off x="-66285" y="-366345"/>
            <a:ext cx="10515600" cy="1325563"/>
          </a:xfrm>
        </p:spPr>
        <p:txBody>
          <a:bodyPr>
            <a:normAutofit/>
          </a:bodyPr>
          <a:lstStyle>
            <a:lvl1pPr>
              <a:defRPr sz="4400" b="0" i="0">
                <a:solidFill>
                  <a:schemeClr val="bg1"/>
                </a:solidFill>
                <a:latin typeface="Calibri" panose="020F0502020204030204" pitchFamily="34" charset="0"/>
                <a:cs typeface="Calibri" panose="020F0502020204030204" pitchFamily="34" charset="0"/>
              </a:defRPr>
            </a:lvl1pPr>
          </a:lstStyle>
          <a:p>
            <a:r>
              <a:rPr lang="en-US"/>
              <a:t>Click to edit Master title style</a:t>
            </a:r>
          </a:p>
        </p:txBody>
      </p:sp>
      <p:sp>
        <p:nvSpPr>
          <p:cNvPr id="11" name="Picture Placeholder 37">
            <a:extLst>
              <a:ext uri="{FF2B5EF4-FFF2-40B4-BE49-F238E27FC236}">
                <a16:creationId xmlns:a16="http://schemas.microsoft.com/office/drawing/2014/main" id="{CFA31AA8-C387-164B-869F-B0075C511E65}"/>
              </a:ext>
            </a:extLst>
          </p:cNvPr>
          <p:cNvSpPr>
            <a:spLocks noGrp="1"/>
          </p:cNvSpPr>
          <p:nvPr>
            <p:ph type="pic" sz="quarter" idx="20" hasCustomPrompt="1"/>
          </p:nvPr>
        </p:nvSpPr>
        <p:spPr>
          <a:xfrm>
            <a:off x="-12542" y="3603157"/>
            <a:ext cx="3889249" cy="2495747"/>
          </a:xfrm>
        </p:spPr>
        <p:txBody>
          <a:bodyPr>
            <a:normAutofit/>
          </a:bodyPr>
          <a:lstStyle>
            <a:lvl1pPr marL="0" indent="0">
              <a:buNone/>
              <a:defRPr sz="2000" b="1">
                <a:solidFill>
                  <a:schemeClr val="tx1"/>
                </a:solidFill>
              </a:defRPr>
            </a:lvl1pPr>
          </a:lstStyle>
          <a:p>
            <a:r>
              <a:rPr lang="en-US"/>
              <a:t>Picture/icon/text</a:t>
            </a:r>
          </a:p>
        </p:txBody>
      </p:sp>
      <p:sp>
        <p:nvSpPr>
          <p:cNvPr id="17" name="Picture Placeholder 37">
            <a:extLst>
              <a:ext uri="{FF2B5EF4-FFF2-40B4-BE49-F238E27FC236}">
                <a16:creationId xmlns:a16="http://schemas.microsoft.com/office/drawing/2014/main" id="{9B1F4115-3B6A-C147-B3F0-135C7ECD40C5}"/>
              </a:ext>
            </a:extLst>
          </p:cNvPr>
          <p:cNvSpPr>
            <a:spLocks noGrp="1"/>
          </p:cNvSpPr>
          <p:nvPr>
            <p:ph type="pic" sz="quarter" idx="21" hasCustomPrompt="1"/>
          </p:nvPr>
        </p:nvSpPr>
        <p:spPr>
          <a:xfrm>
            <a:off x="4154344" y="3603157"/>
            <a:ext cx="3889249" cy="2495747"/>
          </a:xfrm>
        </p:spPr>
        <p:txBody>
          <a:bodyPr>
            <a:normAutofit/>
          </a:bodyPr>
          <a:lstStyle>
            <a:lvl1pPr marL="0" indent="0">
              <a:buNone/>
              <a:defRPr sz="2000" b="1">
                <a:solidFill>
                  <a:schemeClr val="tx1"/>
                </a:solidFill>
              </a:defRPr>
            </a:lvl1pPr>
          </a:lstStyle>
          <a:p>
            <a:r>
              <a:rPr lang="en-US"/>
              <a:t>Picture/icon/text</a:t>
            </a:r>
          </a:p>
        </p:txBody>
      </p:sp>
      <p:sp>
        <p:nvSpPr>
          <p:cNvPr id="20" name="Picture Placeholder 37">
            <a:extLst>
              <a:ext uri="{FF2B5EF4-FFF2-40B4-BE49-F238E27FC236}">
                <a16:creationId xmlns:a16="http://schemas.microsoft.com/office/drawing/2014/main" id="{5E9C8FEA-E368-2E47-8707-A1899F1C96BC}"/>
              </a:ext>
            </a:extLst>
          </p:cNvPr>
          <p:cNvSpPr>
            <a:spLocks noGrp="1"/>
          </p:cNvSpPr>
          <p:nvPr>
            <p:ph type="pic" sz="quarter" idx="22" hasCustomPrompt="1"/>
          </p:nvPr>
        </p:nvSpPr>
        <p:spPr>
          <a:xfrm>
            <a:off x="8309655" y="3603157"/>
            <a:ext cx="3889249" cy="2495747"/>
          </a:xfrm>
        </p:spPr>
        <p:txBody>
          <a:bodyPr>
            <a:normAutofit/>
          </a:bodyPr>
          <a:lstStyle>
            <a:lvl1pPr marL="0" indent="0">
              <a:buNone/>
              <a:defRPr sz="2000" b="1">
                <a:solidFill>
                  <a:schemeClr val="tx1"/>
                </a:solidFill>
              </a:defRPr>
            </a:lvl1pPr>
          </a:lstStyle>
          <a:p>
            <a:r>
              <a:rPr lang="en-US"/>
              <a:t>Picture/icon/text</a:t>
            </a:r>
          </a:p>
        </p:txBody>
      </p:sp>
    </p:spTree>
    <p:extLst>
      <p:ext uri="{BB962C8B-B14F-4D97-AF65-F5344CB8AC3E}">
        <p14:creationId xmlns:p14="http://schemas.microsoft.com/office/powerpoint/2010/main" val="286621959"/>
      </p:ext>
    </p:extLst>
  </p:cSld>
  <p:clrMapOvr>
    <a:masterClrMapping/>
  </p:clrMapOvr>
  <p:extLst>
    <p:ext uri="{DCECCB84-F9BA-43D5-87BE-67443E8EF086}">
      <p15:sldGuideLst xmlns:p15="http://schemas.microsoft.com/office/powerpoint/2012/main">
        <p15:guide id="1" orient="horz" pos="2136">
          <p15:clr>
            <a:srgbClr val="FBAE40"/>
          </p15:clr>
        </p15:guide>
        <p15:guide id="3" pos="432">
          <p15:clr>
            <a:srgbClr val="FBAE40"/>
          </p15:clr>
        </p15:guide>
        <p15:guide id="4" pos="7296">
          <p15:clr>
            <a:srgbClr val="FBAE40"/>
          </p15:clr>
        </p15:guide>
        <p15:guide id="5" orient="horz" pos="504">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51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4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609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4439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640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9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912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1999">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5404907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58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7280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84220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242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2133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2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3577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417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92203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73809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18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3716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6143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63354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74296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8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935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8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3306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6"/>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25/04/2025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531591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1267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0799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1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25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874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7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88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32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80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25/04/2025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26293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42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25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891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342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79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41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61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0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273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25/04/2025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233574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02099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214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4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992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648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20954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073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209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18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416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1999"/>
            </a:lvl1pPr>
          </a:lstStyle>
          <a:p>
            <a:r>
              <a:rPr lang="en-US"/>
              <a:t>Click to edit Master title style</a:t>
            </a:r>
            <a:endParaRPr lang="en-US" dirty="0"/>
          </a:p>
        </p:txBody>
      </p:sp>
      <p:sp>
        <p:nvSpPr>
          <p:cNvPr id="3" name="Content Placeholder 2"/>
          <p:cNvSpPr>
            <a:spLocks noGrp="1"/>
          </p:cNvSpPr>
          <p:nvPr>
            <p:ph idx="1"/>
          </p:nvPr>
        </p:nvSpPr>
        <p:spPr>
          <a:xfrm>
            <a:off x="4760462"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70"/>
            <a:ext cx="3854528" cy="2584449"/>
          </a:xfrm>
        </p:spPr>
        <p:txBody>
          <a:bodyPr>
            <a:normAutofit/>
          </a:bodyPr>
          <a:lstStyle>
            <a:lvl1pPr marL="0" indent="0">
              <a:buNone/>
              <a:defRPr sz="1400"/>
            </a:lvl1pPr>
            <a:lvl2pPr marL="457016" indent="0">
              <a:buNone/>
              <a:defRPr sz="1400"/>
            </a:lvl2pPr>
            <a:lvl3pPr marL="914031" indent="0">
              <a:buNone/>
              <a:defRPr sz="1200"/>
            </a:lvl3pPr>
            <a:lvl4pPr marL="1371047" indent="0">
              <a:buNone/>
              <a:defRPr sz="1000"/>
            </a:lvl4pPr>
            <a:lvl5pPr marL="1828062" indent="0">
              <a:buNone/>
              <a:defRPr sz="1000"/>
            </a:lvl5pPr>
            <a:lvl6pPr marL="2285077" indent="0">
              <a:buNone/>
              <a:defRPr sz="1000"/>
            </a:lvl6pPr>
            <a:lvl7pPr marL="2742093" indent="0">
              <a:buNone/>
              <a:defRPr sz="1000"/>
            </a:lvl7pPr>
            <a:lvl8pPr marL="3199108" indent="0">
              <a:buNone/>
              <a:defRPr sz="1000"/>
            </a:lvl8pPr>
            <a:lvl9pPr marL="365612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916692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810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1793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00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62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30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66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4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349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05343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153" indent="0">
              <a:buNone/>
              <a:defRPr sz="1600"/>
            </a:lvl2pPr>
            <a:lvl3pPr marL="914306" indent="0">
              <a:buNone/>
              <a:defRPr sz="1600"/>
            </a:lvl3pPr>
            <a:lvl4pPr marL="1371458" indent="0">
              <a:buNone/>
              <a:defRPr sz="1600"/>
            </a:lvl4pPr>
            <a:lvl5pPr marL="1828610" indent="0">
              <a:buNone/>
              <a:defRPr sz="1600"/>
            </a:lvl5pPr>
            <a:lvl6pPr marL="2285763" indent="0">
              <a:buNone/>
              <a:defRPr sz="1600"/>
            </a:lvl6pPr>
            <a:lvl7pPr marL="2742916" indent="0">
              <a:buNone/>
              <a:defRPr sz="1600"/>
            </a:lvl7pPr>
            <a:lvl8pPr marL="3200069" indent="0">
              <a:buNone/>
              <a:defRPr sz="1600"/>
            </a:lvl8pPr>
            <a:lvl9pPr marL="3657221"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9"/>
            <a:ext cx="8596667" cy="674024"/>
          </a:xfrm>
        </p:spPr>
        <p:txBody>
          <a:bodyPr>
            <a:normAutofit/>
          </a:bodyPr>
          <a:lstStyle>
            <a:lvl1pPr marL="0" indent="0">
              <a:buNone/>
              <a:defRPr sz="1200"/>
            </a:lvl1pPr>
            <a:lvl2pPr marL="457153" indent="0">
              <a:buNone/>
              <a:defRPr sz="1200"/>
            </a:lvl2pPr>
            <a:lvl3pPr marL="914306" indent="0">
              <a:buNone/>
              <a:defRPr sz="1000"/>
            </a:lvl3pPr>
            <a:lvl4pPr marL="1371458" indent="0">
              <a:buNone/>
              <a:defRPr sz="900"/>
            </a:lvl4pPr>
            <a:lvl5pPr marL="1828610" indent="0">
              <a:buNone/>
              <a:defRPr sz="900"/>
            </a:lvl5pPr>
            <a:lvl6pPr marL="2285763" indent="0">
              <a:buNone/>
              <a:defRPr sz="900"/>
            </a:lvl6pPr>
            <a:lvl7pPr marL="2742916" indent="0">
              <a:buNone/>
              <a:defRPr sz="900"/>
            </a:lvl7pPr>
            <a:lvl8pPr marL="3200069" indent="0">
              <a:buNone/>
              <a:defRPr sz="900"/>
            </a:lvl8pPr>
            <a:lvl9pPr marL="3657221"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Tree>
    <p:extLst>
      <p:ext uri="{BB962C8B-B14F-4D97-AF65-F5344CB8AC3E}">
        <p14:creationId xmlns:p14="http://schemas.microsoft.com/office/powerpoint/2010/main" val="12763810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6907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9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2978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565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5805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5156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4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13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67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35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8.xml"/><Relationship Id="rId21" Type="http://schemas.openxmlformats.org/officeDocument/2006/relationships/slideLayout" Target="../slideLayouts/slideLayout43.xml"/><Relationship Id="rId42" Type="http://schemas.openxmlformats.org/officeDocument/2006/relationships/slideLayout" Target="../slideLayouts/slideLayout64.xml"/><Relationship Id="rId47" Type="http://schemas.openxmlformats.org/officeDocument/2006/relationships/slideLayout" Target="../slideLayouts/slideLayout69.xml"/><Relationship Id="rId63" Type="http://schemas.openxmlformats.org/officeDocument/2006/relationships/slideLayout" Target="../slideLayouts/slideLayout85.xml"/><Relationship Id="rId68" Type="http://schemas.openxmlformats.org/officeDocument/2006/relationships/slideLayout" Target="../slideLayouts/slideLayout90.xml"/><Relationship Id="rId16" Type="http://schemas.openxmlformats.org/officeDocument/2006/relationships/slideLayout" Target="../slideLayouts/slideLayout38.xml"/><Relationship Id="rId11" Type="http://schemas.openxmlformats.org/officeDocument/2006/relationships/slideLayout" Target="../slideLayouts/slideLayout33.xml"/><Relationship Id="rId32" Type="http://schemas.openxmlformats.org/officeDocument/2006/relationships/slideLayout" Target="../slideLayouts/slideLayout54.xml"/><Relationship Id="rId37" Type="http://schemas.openxmlformats.org/officeDocument/2006/relationships/slideLayout" Target="../slideLayouts/slideLayout59.xml"/><Relationship Id="rId53" Type="http://schemas.openxmlformats.org/officeDocument/2006/relationships/slideLayout" Target="../slideLayouts/slideLayout75.xml"/><Relationship Id="rId58" Type="http://schemas.openxmlformats.org/officeDocument/2006/relationships/slideLayout" Target="../slideLayouts/slideLayout80.xml"/><Relationship Id="rId74" Type="http://schemas.openxmlformats.org/officeDocument/2006/relationships/slideLayout" Target="../slideLayouts/slideLayout96.xml"/><Relationship Id="rId79" Type="http://schemas.openxmlformats.org/officeDocument/2006/relationships/slideLayout" Target="../slideLayouts/slideLayout101.xml"/><Relationship Id="rId5" Type="http://schemas.openxmlformats.org/officeDocument/2006/relationships/slideLayout" Target="../slideLayouts/slideLayout27.xml"/><Relationship Id="rId61" Type="http://schemas.openxmlformats.org/officeDocument/2006/relationships/slideLayout" Target="../slideLayouts/slideLayout83.xml"/><Relationship Id="rId82" Type="http://schemas.openxmlformats.org/officeDocument/2006/relationships/theme" Target="../theme/theme2.xml"/><Relationship Id="rId19" Type="http://schemas.openxmlformats.org/officeDocument/2006/relationships/slideLayout" Target="../slideLayouts/slideLayout41.xml"/><Relationship Id="rId14" Type="http://schemas.openxmlformats.org/officeDocument/2006/relationships/slideLayout" Target="../slideLayouts/slideLayout36.xml"/><Relationship Id="rId22" Type="http://schemas.openxmlformats.org/officeDocument/2006/relationships/slideLayout" Target="../slideLayouts/slideLayout44.xml"/><Relationship Id="rId27" Type="http://schemas.openxmlformats.org/officeDocument/2006/relationships/slideLayout" Target="../slideLayouts/slideLayout49.xml"/><Relationship Id="rId30" Type="http://schemas.openxmlformats.org/officeDocument/2006/relationships/slideLayout" Target="../slideLayouts/slideLayout52.xml"/><Relationship Id="rId35" Type="http://schemas.openxmlformats.org/officeDocument/2006/relationships/slideLayout" Target="../slideLayouts/slideLayout57.xml"/><Relationship Id="rId43" Type="http://schemas.openxmlformats.org/officeDocument/2006/relationships/slideLayout" Target="../slideLayouts/slideLayout65.xml"/><Relationship Id="rId48" Type="http://schemas.openxmlformats.org/officeDocument/2006/relationships/slideLayout" Target="../slideLayouts/slideLayout70.xml"/><Relationship Id="rId56" Type="http://schemas.openxmlformats.org/officeDocument/2006/relationships/slideLayout" Target="../slideLayouts/slideLayout78.xml"/><Relationship Id="rId64" Type="http://schemas.openxmlformats.org/officeDocument/2006/relationships/slideLayout" Target="../slideLayouts/slideLayout86.xml"/><Relationship Id="rId69" Type="http://schemas.openxmlformats.org/officeDocument/2006/relationships/slideLayout" Target="../slideLayouts/slideLayout91.xml"/><Relationship Id="rId77" Type="http://schemas.openxmlformats.org/officeDocument/2006/relationships/slideLayout" Target="../slideLayouts/slideLayout99.xml"/><Relationship Id="rId8" Type="http://schemas.openxmlformats.org/officeDocument/2006/relationships/slideLayout" Target="../slideLayouts/slideLayout30.xml"/><Relationship Id="rId51" Type="http://schemas.openxmlformats.org/officeDocument/2006/relationships/slideLayout" Target="../slideLayouts/slideLayout73.xml"/><Relationship Id="rId72" Type="http://schemas.openxmlformats.org/officeDocument/2006/relationships/slideLayout" Target="../slideLayouts/slideLayout94.xml"/><Relationship Id="rId80" Type="http://schemas.openxmlformats.org/officeDocument/2006/relationships/slideLayout" Target="../slideLayouts/slideLayout102.xml"/><Relationship Id="rId3" Type="http://schemas.openxmlformats.org/officeDocument/2006/relationships/slideLayout" Target="../slideLayouts/slideLayout25.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5" Type="http://schemas.openxmlformats.org/officeDocument/2006/relationships/slideLayout" Target="../slideLayouts/slideLayout47.xml"/><Relationship Id="rId33" Type="http://schemas.openxmlformats.org/officeDocument/2006/relationships/slideLayout" Target="../slideLayouts/slideLayout55.xml"/><Relationship Id="rId38" Type="http://schemas.openxmlformats.org/officeDocument/2006/relationships/slideLayout" Target="../slideLayouts/slideLayout60.xml"/><Relationship Id="rId46" Type="http://schemas.openxmlformats.org/officeDocument/2006/relationships/slideLayout" Target="../slideLayouts/slideLayout68.xml"/><Relationship Id="rId59" Type="http://schemas.openxmlformats.org/officeDocument/2006/relationships/slideLayout" Target="../slideLayouts/slideLayout81.xml"/><Relationship Id="rId67" Type="http://schemas.openxmlformats.org/officeDocument/2006/relationships/slideLayout" Target="../slideLayouts/slideLayout89.xml"/><Relationship Id="rId20" Type="http://schemas.openxmlformats.org/officeDocument/2006/relationships/slideLayout" Target="../slideLayouts/slideLayout42.xml"/><Relationship Id="rId41" Type="http://schemas.openxmlformats.org/officeDocument/2006/relationships/slideLayout" Target="../slideLayouts/slideLayout63.xml"/><Relationship Id="rId54" Type="http://schemas.openxmlformats.org/officeDocument/2006/relationships/slideLayout" Target="../slideLayouts/slideLayout76.xml"/><Relationship Id="rId62" Type="http://schemas.openxmlformats.org/officeDocument/2006/relationships/slideLayout" Target="../slideLayouts/slideLayout84.xml"/><Relationship Id="rId70" Type="http://schemas.openxmlformats.org/officeDocument/2006/relationships/slideLayout" Target="../slideLayouts/slideLayout92.xml"/><Relationship Id="rId75" Type="http://schemas.openxmlformats.org/officeDocument/2006/relationships/slideLayout" Target="../slideLayouts/slideLayout97.xml"/><Relationship Id="rId83" Type="http://schemas.openxmlformats.org/officeDocument/2006/relationships/image" Target="../media/image4.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5" Type="http://schemas.openxmlformats.org/officeDocument/2006/relationships/slideLayout" Target="../slideLayouts/slideLayout37.xml"/><Relationship Id="rId23" Type="http://schemas.openxmlformats.org/officeDocument/2006/relationships/slideLayout" Target="../slideLayouts/slideLayout45.xml"/><Relationship Id="rId28" Type="http://schemas.openxmlformats.org/officeDocument/2006/relationships/slideLayout" Target="../slideLayouts/slideLayout50.xml"/><Relationship Id="rId36" Type="http://schemas.openxmlformats.org/officeDocument/2006/relationships/slideLayout" Target="../slideLayouts/slideLayout58.xml"/><Relationship Id="rId49" Type="http://schemas.openxmlformats.org/officeDocument/2006/relationships/slideLayout" Target="../slideLayouts/slideLayout71.xml"/><Relationship Id="rId57" Type="http://schemas.openxmlformats.org/officeDocument/2006/relationships/slideLayout" Target="../slideLayouts/slideLayout79.xml"/><Relationship Id="rId10" Type="http://schemas.openxmlformats.org/officeDocument/2006/relationships/slideLayout" Target="../slideLayouts/slideLayout32.xml"/><Relationship Id="rId31" Type="http://schemas.openxmlformats.org/officeDocument/2006/relationships/slideLayout" Target="../slideLayouts/slideLayout53.xml"/><Relationship Id="rId44" Type="http://schemas.openxmlformats.org/officeDocument/2006/relationships/slideLayout" Target="../slideLayouts/slideLayout66.xml"/><Relationship Id="rId52" Type="http://schemas.openxmlformats.org/officeDocument/2006/relationships/slideLayout" Target="../slideLayouts/slideLayout74.xml"/><Relationship Id="rId60" Type="http://schemas.openxmlformats.org/officeDocument/2006/relationships/slideLayout" Target="../slideLayouts/slideLayout82.xml"/><Relationship Id="rId65" Type="http://schemas.openxmlformats.org/officeDocument/2006/relationships/slideLayout" Target="../slideLayouts/slideLayout87.xml"/><Relationship Id="rId73" Type="http://schemas.openxmlformats.org/officeDocument/2006/relationships/slideLayout" Target="../slideLayouts/slideLayout95.xml"/><Relationship Id="rId78" Type="http://schemas.openxmlformats.org/officeDocument/2006/relationships/slideLayout" Target="../slideLayouts/slideLayout100.xml"/><Relationship Id="rId81" Type="http://schemas.openxmlformats.org/officeDocument/2006/relationships/slideLayout" Target="../slideLayouts/slideLayout103.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9" Type="http://schemas.openxmlformats.org/officeDocument/2006/relationships/slideLayout" Target="../slideLayouts/slideLayout61.xml"/><Relationship Id="rId34" Type="http://schemas.openxmlformats.org/officeDocument/2006/relationships/slideLayout" Target="../slideLayouts/slideLayout56.xml"/><Relationship Id="rId50" Type="http://schemas.openxmlformats.org/officeDocument/2006/relationships/slideLayout" Target="../slideLayouts/slideLayout72.xml"/><Relationship Id="rId55" Type="http://schemas.openxmlformats.org/officeDocument/2006/relationships/slideLayout" Target="../slideLayouts/slideLayout77.xml"/><Relationship Id="rId76" Type="http://schemas.openxmlformats.org/officeDocument/2006/relationships/slideLayout" Target="../slideLayouts/slideLayout98.xml"/><Relationship Id="rId7" Type="http://schemas.openxmlformats.org/officeDocument/2006/relationships/slideLayout" Target="../slideLayouts/slideLayout29.xml"/><Relationship Id="rId71" Type="http://schemas.openxmlformats.org/officeDocument/2006/relationships/slideLayout" Target="../slideLayouts/slideLayout93.xml"/><Relationship Id="rId2" Type="http://schemas.openxmlformats.org/officeDocument/2006/relationships/slideLayout" Target="../slideLayouts/slideLayout24.xml"/><Relationship Id="rId29" Type="http://schemas.openxmlformats.org/officeDocument/2006/relationships/slideLayout" Target="../slideLayouts/slideLayout51.xml"/><Relationship Id="rId24" Type="http://schemas.openxmlformats.org/officeDocument/2006/relationships/slideLayout" Target="../slideLayouts/slideLayout46.xml"/><Relationship Id="rId40" Type="http://schemas.openxmlformats.org/officeDocument/2006/relationships/slideLayout" Target="../slideLayouts/slideLayout62.xml"/><Relationship Id="rId45" Type="http://schemas.openxmlformats.org/officeDocument/2006/relationships/slideLayout" Target="../slideLayouts/slideLayout67.xml"/><Relationship Id="rId66" Type="http://schemas.openxmlformats.org/officeDocument/2006/relationships/slideLayout" Target="../slideLayouts/slideLayout8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theme" Target="../theme/theme3.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5" Type="http://schemas.openxmlformats.org/officeDocument/2006/relationships/slideLayout" Target="../slideLayouts/slideLayout108.xml"/><Relationship Id="rId15" Type="http://schemas.openxmlformats.org/officeDocument/2006/relationships/slideLayout" Target="../slideLayouts/slideLayout118.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image" Target="../media/image37.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10" Type="http://schemas.openxmlformats.org/officeDocument/2006/relationships/slideLayout" Target="../slideLayouts/slideLayout133.xml"/><Relationship Id="rId19" Type="http://schemas.openxmlformats.org/officeDocument/2006/relationships/theme" Target="../theme/theme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6"/>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4"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48164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43" r:id="rId19"/>
    <p:sldLayoutId id="2147483745" r:id="rId20"/>
    <p:sldLayoutId id="2147483746" r:id="rId21"/>
    <p:sldLayoutId id="2147483818" r:id="rId22"/>
  </p:sldLayoutIdLst>
  <p:hf sldNum="0" hdr="0" ftr="0" dt="0"/>
  <p:txStyles>
    <p:title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53" rtl="0" eaLnBrk="1" latinLnBrk="0" hangingPunct="1">
        <a:defRPr sz="1800" kern="1200">
          <a:solidFill>
            <a:schemeClr val="tx1"/>
          </a:solidFill>
          <a:latin typeface="+mn-lt"/>
          <a:ea typeface="+mn-ea"/>
          <a:cs typeface="+mn-cs"/>
        </a:defRPr>
      </a:lvl1pPr>
      <a:lvl2pPr marL="457153" algn="l" defTabSz="457153" rtl="0" eaLnBrk="1" latinLnBrk="0" hangingPunct="1">
        <a:defRPr sz="1800" kern="1200">
          <a:solidFill>
            <a:schemeClr val="tx1"/>
          </a:solidFill>
          <a:latin typeface="+mn-lt"/>
          <a:ea typeface="+mn-ea"/>
          <a:cs typeface="+mn-cs"/>
        </a:defRPr>
      </a:lvl2pPr>
      <a:lvl3pPr marL="914306" algn="l" defTabSz="457153" rtl="0" eaLnBrk="1" latinLnBrk="0" hangingPunct="1">
        <a:defRPr sz="1800" kern="1200">
          <a:solidFill>
            <a:schemeClr val="tx1"/>
          </a:solidFill>
          <a:latin typeface="+mn-lt"/>
          <a:ea typeface="+mn-ea"/>
          <a:cs typeface="+mn-cs"/>
        </a:defRPr>
      </a:lvl3pPr>
      <a:lvl4pPr marL="1371458" algn="l" defTabSz="457153" rtl="0" eaLnBrk="1" latinLnBrk="0" hangingPunct="1">
        <a:defRPr sz="1800" kern="1200">
          <a:solidFill>
            <a:schemeClr val="tx1"/>
          </a:solidFill>
          <a:latin typeface="+mn-lt"/>
          <a:ea typeface="+mn-ea"/>
          <a:cs typeface="+mn-cs"/>
        </a:defRPr>
      </a:lvl4pPr>
      <a:lvl5pPr marL="1828610" algn="l" defTabSz="457153" rtl="0" eaLnBrk="1" latinLnBrk="0" hangingPunct="1">
        <a:defRPr sz="1800" kern="1200">
          <a:solidFill>
            <a:schemeClr val="tx1"/>
          </a:solidFill>
          <a:latin typeface="+mn-lt"/>
          <a:ea typeface="+mn-ea"/>
          <a:cs typeface="+mn-cs"/>
        </a:defRPr>
      </a:lvl5pPr>
      <a:lvl6pPr marL="2285763" algn="l" defTabSz="457153" rtl="0" eaLnBrk="1" latinLnBrk="0" hangingPunct="1">
        <a:defRPr sz="1800" kern="1200">
          <a:solidFill>
            <a:schemeClr val="tx1"/>
          </a:solidFill>
          <a:latin typeface="+mn-lt"/>
          <a:ea typeface="+mn-ea"/>
          <a:cs typeface="+mn-cs"/>
        </a:defRPr>
      </a:lvl6pPr>
      <a:lvl7pPr marL="2742916" algn="l" defTabSz="457153" rtl="0" eaLnBrk="1" latinLnBrk="0" hangingPunct="1">
        <a:defRPr sz="1800" kern="1200">
          <a:solidFill>
            <a:schemeClr val="tx1"/>
          </a:solidFill>
          <a:latin typeface="+mn-lt"/>
          <a:ea typeface="+mn-ea"/>
          <a:cs typeface="+mn-cs"/>
        </a:defRPr>
      </a:lvl7pPr>
      <a:lvl8pPr marL="3200069" algn="l" defTabSz="457153" rtl="0" eaLnBrk="1" latinLnBrk="0" hangingPunct="1">
        <a:defRPr sz="1800" kern="1200">
          <a:solidFill>
            <a:schemeClr val="tx1"/>
          </a:solidFill>
          <a:latin typeface="+mn-lt"/>
          <a:ea typeface="+mn-ea"/>
          <a:cs typeface="+mn-cs"/>
        </a:defRPr>
      </a:lvl8pPr>
      <a:lvl9pPr marL="3657221" algn="l" defTabSz="4571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658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9088002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7" r:id="rId18"/>
    <p:sldLayoutId id="2147483778" r:id="rId19"/>
    <p:sldLayoutId id="214748377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6"/>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4"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454537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Lst>
  <p:hf sldNum="0" hdr="0" ftr="0" dt="0"/>
  <p:txStyles>
    <p:title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53" rtl="0" eaLnBrk="1" latinLnBrk="0" hangingPunct="1">
        <a:defRPr sz="1800" kern="1200">
          <a:solidFill>
            <a:schemeClr val="tx1"/>
          </a:solidFill>
          <a:latin typeface="+mn-lt"/>
          <a:ea typeface="+mn-ea"/>
          <a:cs typeface="+mn-cs"/>
        </a:defRPr>
      </a:lvl1pPr>
      <a:lvl2pPr marL="457153" algn="l" defTabSz="457153" rtl="0" eaLnBrk="1" latinLnBrk="0" hangingPunct="1">
        <a:defRPr sz="1800" kern="1200">
          <a:solidFill>
            <a:schemeClr val="tx1"/>
          </a:solidFill>
          <a:latin typeface="+mn-lt"/>
          <a:ea typeface="+mn-ea"/>
          <a:cs typeface="+mn-cs"/>
        </a:defRPr>
      </a:lvl2pPr>
      <a:lvl3pPr marL="914306" algn="l" defTabSz="457153" rtl="0" eaLnBrk="1" latinLnBrk="0" hangingPunct="1">
        <a:defRPr sz="1800" kern="1200">
          <a:solidFill>
            <a:schemeClr val="tx1"/>
          </a:solidFill>
          <a:latin typeface="+mn-lt"/>
          <a:ea typeface="+mn-ea"/>
          <a:cs typeface="+mn-cs"/>
        </a:defRPr>
      </a:lvl3pPr>
      <a:lvl4pPr marL="1371458" algn="l" defTabSz="457153" rtl="0" eaLnBrk="1" latinLnBrk="0" hangingPunct="1">
        <a:defRPr sz="1800" kern="1200">
          <a:solidFill>
            <a:schemeClr val="tx1"/>
          </a:solidFill>
          <a:latin typeface="+mn-lt"/>
          <a:ea typeface="+mn-ea"/>
          <a:cs typeface="+mn-cs"/>
        </a:defRPr>
      </a:lvl4pPr>
      <a:lvl5pPr marL="1828610" algn="l" defTabSz="457153" rtl="0" eaLnBrk="1" latinLnBrk="0" hangingPunct="1">
        <a:defRPr sz="1800" kern="1200">
          <a:solidFill>
            <a:schemeClr val="tx1"/>
          </a:solidFill>
          <a:latin typeface="+mn-lt"/>
          <a:ea typeface="+mn-ea"/>
          <a:cs typeface="+mn-cs"/>
        </a:defRPr>
      </a:lvl5pPr>
      <a:lvl6pPr marL="2285763" algn="l" defTabSz="457153" rtl="0" eaLnBrk="1" latinLnBrk="0" hangingPunct="1">
        <a:defRPr sz="1800" kern="1200">
          <a:solidFill>
            <a:schemeClr val="tx1"/>
          </a:solidFill>
          <a:latin typeface="+mn-lt"/>
          <a:ea typeface="+mn-ea"/>
          <a:cs typeface="+mn-cs"/>
        </a:defRPr>
      </a:lvl6pPr>
      <a:lvl7pPr marL="2742916" algn="l" defTabSz="457153" rtl="0" eaLnBrk="1" latinLnBrk="0" hangingPunct="1">
        <a:defRPr sz="1800" kern="1200">
          <a:solidFill>
            <a:schemeClr val="tx1"/>
          </a:solidFill>
          <a:latin typeface="+mn-lt"/>
          <a:ea typeface="+mn-ea"/>
          <a:cs typeface="+mn-cs"/>
        </a:defRPr>
      </a:lvl7pPr>
      <a:lvl8pPr marL="3200069" algn="l" defTabSz="457153" rtl="0" eaLnBrk="1" latinLnBrk="0" hangingPunct="1">
        <a:defRPr sz="1800" kern="1200">
          <a:solidFill>
            <a:schemeClr val="tx1"/>
          </a:solidFill>
          <a:latin typeface="+mn-lt"/>
          <a:ea typeface="+mn-ea"/>
          <a:cs typeface="+mn-cs"/>
        </a:defRPr>
      </a:lvl8pPr>
      <a:lvl9pPr marL="3657221" algn="l" defTabSz="4571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124.xm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3" Type="http://schemas.openxmlformats.org/officeDocument/2006/relationships/image" Target="../media/image60.png"/><Relationship Id="rId18" Type="http://schemas.openxmlformats.org/officeDocument/2006/relationships/image" Target="../media/image65.svg"/><Relationship Id="rId26" Type="http://schemas.openxmlformats.org/officeDocument/2006/relationships/image" Target="../media/image73.svg"/><Relationship Id="rId39" Type="http://schemas.openxmlformats.org/officeDocument/2006/relationships/image" Target="../media/image86.png"/><Relationship Id="rId21" Type="http://schemas.openxmlformats.org/officeDocument/2006/relationships/image" Target="../media/image68.png"/><Relationship Id="rId34" Type="http://schemas.openxmlformats.org/officeDocument/2006/relationships/image" Target="../media/image81.png"/><Relationship Id="rId42" Type="http://schemas.openxmlformats.org/officeDocument/2006/relationships/image" Target="../media/image89.svg"/><Relationship Id="rId47" Type="http://schemas.openxmlformats.org/officeDocument/2006/relationships/image" Target="../media/image94.png"/><Relationship Id="rId7" Type="http://schemas.openxmlformats.org/officeDocument/2006/relationships/image" Target="../media/image54.png"/><Relationship Id="rId2" Type="http://schemas.openxmlformats.org/officeDocument/2006/relationships/notesSlide" Target="../notesSlides/notesSlide5.xml"/><Relationship Id="rId16" Type="http://schemas.openxmlformats.org/officeDocument/2006/relationships/image" Target="../media/image63.svg"/><Relationship Id="rId29" Type="http://schemas.openxmlformats.org/officeDocument/2006/relationships/image" Target="../media/image76.png"/><Relationship Id="rId1" Type="http://schemas.openxmlformats.org/officeDocument/2006/relationships/slideLayout" Target="../slideLayouts/slideLayout22.xml"/><Relationship Id="rId6" Type="http://schemas.openxmlformats.org/officeDocument/2006/relationships/image" Target="../media/image53.svg"/><Relationship Id="rId11" Type="http://schemas.openxmlformats.org/officeDocument/2006/relationships/image" Target="../media/image58.png"/><Relationship Id="rId24" Type="http://schemas.openxmlformats.org/officeDocument/2006/relationships/image" Target="../media/image71.svg"/><Relationship Id="rId32" Type="http://schemas.openxmlformats.org/officeDocument/2006/relationships/image" Target="../media/image79.png"/><Relationship Id="rId37" Type="http://schemas.openxmlformats.org/officeDocument/2006/relationships/image" Target="../media/image84.png"/><Relationship Id="rId40" Type="http://schemas.openxmlformats.org/officeDocument/2006/relationships/image" Target="../media/image87.svg"/><Relationship Id="rId45" Type="http://schemas.openxmlformats.org/officeDocument/2006/relationships/image" Target="../media/image92.png"/><Relationship Id="rId5" Type="http://schemas.openxmlformats.org/officeDocument/2006/relationships/image" Target="../media/image52.png"/><Relationship Id="rId15" Type="http://schemas.openxmlformats.org/officeDocument/2006/relationships/image" Target="../media/image62.png"/><Relationship Id="rId23" Type="http://schemas.openxmlformats.org/officeDocument/2006/relationships/image" Target="../media/image70.png"/><Relationship Id="rId28" Type="http://schemas.openxmlformats.org/officeDocument/2006/relationships/image" Target="../media/image75.svg"/><Relationship Id="rId36" Type="http://schemas.openxmlformats.org/officeDocument/2006/relationships/image" Target="../media/image83.svg"/><Relationship Id="rId10" Type="http://schemas.openxmlformats.org/officeDocument/2006/relationships/image" Target="../media/image57.svg"/><Relationship Id="rId19" Type="http://schemas.openxmlformats.org/officeDocument/2006/relationships/image" Target="../media/image66.png"/><Relationship Id="rId31" Type="http://schemas.openxmlformats.org/officeDocument/2006/relationships/image" Target="../media/image78.png"/><Relationship Id="rId44" Type="http://schemas.openxmlformats.org/officeDocument/2006/relationships/image" Target="../media/image91.svg"/><Relationship Id="rId4" Type="http://schemas.openxmlformats.org/officeDocument/2006/relationships/image" Target="../media/image51.svg"/><Relationship Id="rId9" Type="http://schemas.openxmlformats.org/officeDocument/2006/relationships/image" Target="../media/image56.png"/><Relationship Id="rId14" Type="http://schemas.openxmlformats.org/officeDocument/2006/relationships/image" Target="../media/image61.svg"/><Relationship Id="rId22" Type="http://schemas.openxmlformats.org/officeDocument/2006/relationships/image" Target="../media/image69.svg"/><Relationship Id="rId27" Type="http://schemas.openxmlformats.org/officeDocument/2006/relationships/image" Target="../media/image74.png"/><Relationship Id="rId30" Type="http://schemas.openxmlformats.org/officeDocument/2006/relationships/image" Target="../media/image77.svg"/><Relationship Id="rId35" Type="http://schemas.openxmlformats.org/officeDocument/2006/relationships/image" Target="../media/image82.png"/><Relationship Id="rId43" Type="http://schemas.openxmlformats.org/officeDocument/2006/relationships/image" Target="../media/image90.png"/><Relationship Id="rId48" Type="http://schemas.openxmlformats.org/officeDocument/2006/relationships/image" Target="../media/image95.svg"/><Relationship Id="rId8" Type="http://schemas.openxmlformats.org/officeDocument/2006/relationships/image" Target="../media/image55.svg"/><Relationship Id="rId3" Type="http://schemas.openxmlformats.org/officeDocument/2006/relationships/image" Target="../media/image50.png"/><Relationship Id="rId12" Type="http://schemas.openxmlformats.org/officeDocument/2006/relationships/image" Target="../media/image59.svg"/><Relationship Id="rId17" Type="http://schemas.openxmlformats.org/officeDocument/2006/relationships/image" Target="../media/image64.png"/><Relationship Id="rId25" Type="http://schemas.openxmlformats.org/officeDocument/2006/relationships/image" Target="../media/image72.png"/><Relationship Id="rId33" Type="http://schemas.openxmlformats.org/officeDocument/2006/relationships/image" Target="../media/image80.png"/><Relationship Id="rId38" Type="http://schemas.openxmlformats.org/officeDocument/2006/relationships/image" Target="../media/image85.svg"/><Relationship Id="rId46" Type="http://schemas.openxmlformats.org/officeDocument/2006/relationships/image" Target="../media/image93.svg"/><Relationship Id="rId20" Type="http://schemas.openxmlformats.org/officeDocument/2006/relationships/image" Target="../media/image67.svg"/><Relationship Id="rId41" Type="http://schemas.openxmlformats.org/officeDocument/2006/relationships/image" Target="../media/image88.png"/></Relationships>
</file>

<file path=ppt/slides/_rels/slide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25.xml"/></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09" y="12699"/>
            <a:ext cx="84257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defTabSz="348386"/>
            <a:endParaRPr lang="en-NZ" sz="1372">
              <a:solidFill>
                <a:prstClr val="white"/>
              </a:solidFill>
              <a:latin typeface="Trebuchet MS" panose="020B0603020202020204"/>
            </a:endParaRPr>
          </a:p>
        </p:txBody>
      </p:sp>
      <p:sp>
        <p:nvSpPr>
          <p:cNvPr id="3" name="AutoShape 2">
            <a:extLst>
              <a:ext uri="{FF2B5EF4-FFF2-40B4-BE49-F238E27FC236}">
                <a16:creationId xmlns:a16="http://schemas.microsoft.com/office/drawing/2014/main" id="{257DC3C0-E45E-C694-4DAC-FFF293C3E094}"/>
              </a:ext>
            </a:extLst>
          </p:cNvPr>
          <p:cNvSpPr>
            <a:spLocks noChangeAspect="1" noChangeArrowheads="1"/>
          </p:cNvSpPr>
          <p:nvPr/>
        </p:nvSpPr>
        <p:spPr bwMode="auto">
          <a:xfrm>
            <a:off x="3015267" y="1894216"/>
            <a:ext cx="3308632" cy="3308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9681" tIns="34840" rIns="69681" bIns="34840" numCol="1" anchor="t" anchorCtr="0" compatLnSpc="1">
            <a:prstTxWarp prst="textNoShape">
              <a:avLst/>
            </a:prstTxWarp>
          </a:bodyPr>
          <a:lstStyle/>
          <a:p>
            <a:pPr defTabSz="348386"/>
            <a:endParaRPr lang="en-NZ" sz="1372">
              <a:solidFill>
                <a:prstClr val="black"/>
              </a:solidFill>
              <a:latin typeface="Trebuchet MS" panose="020B0603020202020204"/>
            </a:endParaRPr>
          </a:p>
        </p:txBody>
      </p:sp>
      <p:pic>
        <p:nvPicPr>
          <p:cNvPr id="5" name="Picture 4" descr="Icon&#10;&#10;Description automatically generated">
            <a:extLst>
              <a:ext uri="{FF2B5EF4-FFF2-40B4-BE49-F238E27FC236}">
                <a16:creationId xmlns:a16="http://schemas.microsoft.com/office/drawing/2014/main" id="{618FD1DE-3AB6-9CA7-9ECE-053E219AD0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29008" y="-64499"/>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E8C2592-5AB3-D61D-2E97-E96DCD3AA963}"/>
              </a:ext>
            </a:extLst>
          </p:cNvPr>
          <p:cNvSpPr>
            <a:spLocks noGrp="1"/>
          </p:cNvSpPr>
          <p:nvPr>
            <p:ph type="ctrTitle"/>
          </p:nvPr>
        </p:nvSpPr>
        <p:spPr>
          <a:xfrm>
            <a:off x="1973057" y="1597653"/>
            <a:ext cx="7766936" cy="939891"/>
          </a:xfrm>
          <a:solidFill>
            <a:schemeClr val="accent2"/>
          </a:solidFill>
        </p:spPr>
        <p:txBody>
          <a:bodyPr/>
          <a:lstStyle/>
          <a:p>
            <a:pPr algn="ctr"/>
            <a:r>
              <a:rPr lang="en-US" dirty="0">
                <a:solidFill>
                  <a:schemeClr val="bg1"/>
                </a:solidFill>
              </a:rPr>
              <a:t>Defender for Cloud</a:t>
            </a:r>
            <a:endParaRPr lang="en-NZ" dirty="0">
              <a:solidFill>
                <a:schemeClr val="bg1"/>
              </a:solidFill>
            </a:endParaRPr>
          </a:p>
        </p:txBody>
      </p:sp>
      <p:sp>
        <p:nvSpPr>
          <p:cNvPr id="4" name="Title 1">
            <a:extLst>
              <a:ext uri="{FF2B5EF4-FFF2-40B4-BE49-F238E27FC236}">
                <a16:creationId xmlns:a16="http://schemas.microsoft.com/office/drawing/2014/main" id="{AEAA2F19-55C8-18AB-0906-AEE7AC1DB282}"/>
              </a:ext>
            </a:extLst>
          </p:cNvPr>
          <p:cNvSpPr txBox="1">
            <a:spLocks/>
          </p:cNvSpPr>
          <p:nvPr/>
        </p:nvSpPr>
        <p:spPr>
          <a:xfrm>
            <a:off x="1973056" y="2692638"/>
            <a:ext cx="7766935" cy="483340"/>
          </a:xfrm>
          <a:prstGeom prst="rect">
            <a:avLst/>
          </a:prstGeom>
          <a:solidFill>
            <a:schemeClr val="accent2"/>
          </a:solidFill>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solidFill>
              </a:rPr>
              <a:t>Luke Murray</a:t>
            </a:r>
            <a:endParaRPr lang="en-NZ" sz="2400" dirty="0">
              <a:solidFill>
                <a:schemeClr val="bg1"/>
              </a:solidFill>
            </a:endParaRPr>
          </a:p>
        </p:txBody>
      </p:sp>
      <p:pic>
        <p:nvPicPr>
          <p:cNvPr id="1026" name="Picture 2" descr="Home · Azure/Microsoft-Defender-for-Cloud Wiki · GitHub">
            <a:extLst>
              <a:ext uri="{FF2B5EF4-FFF2-40B4-BE49-F238E27FC236}">
                <a16:creationId xmlns:a16="http://schemas.microsoft.com/office/drawing/2014/main" id="{605EF797-E58D-91A7-D3AC-4B43214544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4887" y="3674126"/>
            <a:ext cx="256222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78504"/>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454585" y="2509183"/>
            <a:ext cx="4352486" cy="3714799"/>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SECURE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5247064" y="933511"/>
            <a:ext cx="5798486" cy="4990977"/>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096000" y="2146253"/>
            <a:ext cx="4422628" cy="1991699"/>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Understanding Defender for Cloud</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2" descr="Home · Azure/Microsoft-Defender-for-Cloud Wiki · GitHub">
            <a:extLst>
              <a:ext uri="{FF2B5EF4-FFF2-40B4-BE49-F238E27FC236}">
                <a16:creationId xmlns:a16="http://schemas.microsoft.com/office/drawing/2014/main" id="{FF955922-464E-38D2-2870-BDFEB65C5121}"/>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349716" y="16731"/>
            <a:ext cx="2562225"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083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681177"/>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19" name="Picture 18">
            <a:extLst>
              <a:ext uri="{FF2B5EF4-FFF2-40B4-BE49-F238E27FC236}">
                <a16:creationId xmlns:a16="http://schemas.microsoft.com/office/drawing/2014/main" id="{06C8F45E-65E2-2388-32D2-43BDBD163FD1}"/>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9254" t="14074" r="1922" b="7001"/>
          <a:stretch/>
        </p:blipFill>
        <p:spPr>
          <a:xfrm>
            <a:off x="150675" y="1732394"/>
            <a:ext cx="11892411" cy="3393212"/>
          </a:xfrm>
          <a:prstGeom prst="rect">
            <a:avLst/>
          </a:prstGeom>
        </p:spPr>
      </p:pic>
      <p:sp>
        <p:nvSpPr>
          <p:cNvPr id="20" name="Title 1">
            <a:extLst>
              <a:ext uri="{FF2B5EF4-FFF2-40B4-BE49-F238E27FC236}">
                <a16:creationId xmlns:a16="http://schemas.microsoft.com/office/drawing/2014/main" id="{C774B9CA-3046-DA73-F7B4-99A78416C276}"/>
              </a:ext>
            </a:extLst>
          </p:cNvPr>
          <p:cNvSpPr txBox="1">
            <a:spLocks/>
          </p:cNvSpPr>
          <p:nvPr/>
        </p:nvSpPr>
        <p:spPr>
          <a:xfrm>
            <a:off x="491624" y="668189"/>
            <a:ext cx="9401524" cy="553998"/>
          </a:xfrm>
          <a:prstGeom prst="rect">
            <a:avLst/>
          </a:prstGeom>
          <a:noFill/>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dirty="0"/>
              <a:t>Attackers choose the path of least cost/resistance</a:t>
            </a:r>
          </a:p>
        </p:txBody>
      </p:sp>
      <p:grpSp>
        <p:nvGrpSpPr>
          <p:cNvPr id="21" name="Group 20">
            <a:extLst>
              <a:ext uri="{FF2B5EF4-FFF2-40B4-BE49-F238E27FC236}">
                <a16:creationId xmlns:a16="http://schemas.microsoft.com/office/drawing/2014/main" id="{D81ACF9F-4582-D49B-B6A5-2E364B835E60}"/>
              </a:ext>
            </a:extLst>
          </p:cNvPr>
          <p:cNvGrpSpPr/>
          <p:nvPr/>
        </p:nvGrpSpPr>
        <p:grpSpPr>
          <a:xfrm>
            <a:off x="310391" y="4387011"/>
            <a:ext cx="738595" cy="738595"/>
            <a:chOff x="568549" y="3165243"/>
            <a:chExt cx="749586" cy="749586"/>
          </a:xfrm>
        </p:grpSpPr>
        <p:sp>
          <p:nvSpPr>
            <p:cNvPr id="22" name="Oval 21">
              <a:extLst>
                <a:ext uri="{FF2B5EF4-FFF2-40B4-BE49-F238E27FC236}">
                  <a16:creationId xmlns:a16="http://schemas.microsoft.com/office/drawing/2014/main" id="{16B61A2F-85B0-AEEA-1008-162607F08A98}"/>
                </a:ext>
              </a:extLst>
            </p:cNvPr>
            <p:cNvSpPr/>
            <p:nvPr/>
          </p:nvSpPr>
          <p:spPr bwMode="auto">
            <a:xfrm>
              <a:off x="568549" y="3165243"/>
              <a:ext cx="749586" cy="749586"/>
            </a:xfrm>
            <a:prstGeom prst="ellipse">
              <a:avLst/>
            </a:prstGeom>
            <a:solidFill>
              <a:schemeClr val="bg1"/>
            </a:solidFill>
            <a:ln w="28575">
              <a:solidFill>
                <a:srgbClr val="E8112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Freeform 12">
              <a:extLst>
                <a:ext uri="{FF2B5EF4-FFF2-40B4-BE49-F238E27FC236}">
                  <a16:creationId xmlns:a16="http://schemas.microsoft.com/office/drawing/2014/main" id="{DAD2B097-C200-ED86-3561-E689D8BD786A}"/>
                </a:ext>
              </a:extLst>
            </p:cNvPr>
            <p:cNvSpPr>
              <a:spLocks noEditPoints="1"/>
            </p:cNvSpPr>
            <p:nvPr/>
          </p:nvSpPr>
          <p:spPr bwMode="auto">
            <a:xfrm>
              <a:off x="710507" y="3293721"/>
              <a:ext cx="465671" cy="476858"/>
            </a:xfrm>
            <a:custGeom>
              <a:avLst/>
              <a:gdLst>
                <a:gd name="T0" fmla="*/ 212 w 219"/>
                <a:gd name="T1" fmla="*/ 181 h 225"/>
                <a:gd name="T2" fmla="*/ 196 w 219"/>
                <a:gd name="T3" fmla="*/ 129 h 225"/>
                <a:gd name="T4" fmla="*/ 187 w 219"/>
                <a:gd name="T5" fmla="*/ 112 h 225"/>
                <a:gd name="T6" fmla="*/ 160 w 219"/>
                <a:gd name="T7" fmla="*/ 93 h 225"/>
                <a:gd name="T8" fmla="*/ 154 w 219"/>
                <a:gd name="T9" fmla="*/ 41 h 225"/>
                <a:gd name="T10" fmla="*/ 133 w 219"/>
                <a:gd name="T11" fmla="*/ 11 h 225"/>
                <a:gd name="T12" fmla="*/ 113 w 219"/>
                <a:gd name="T13" fmla="*/ 2 h 225"/>
                <a:gd name="T14" fmla="*/ 82 w 219"/>
                <a:gd name="T15" fmla="*/ 15 h 225"/>
                <a:gd name="T16" fmla="*/ 66 w 219"/>
                <a:gd name="T17" fmla="*/ 42 h 225"/>
                <a:gd name="T18" fmla="*/ 61 w 219"/>
                <a:gd name="T19" fmla="*/ 94 h 225"/>
                <a:gd name="T20" fmla="*/ 32 w 219"/>
                <a:gd name="T21" fmla="*/ 112 h 225"/>
                <a:gd name="T22" fmla="*/ 23 w 219"/>
                <a:gd name="T23" fmla="*/ 129 h 225"/>
                <a:gd name="T24" fmla="*/ 7 w 219"/>
                <a:gd name="T25" fmla="*/ 181 h 225"/>
                <a:gd name="T26" fmla="*/ 39 w 219"/>
                <a:gd name="T27" fmla="*/ 225 h 225"/>
                <a:gd name="T28" fmla="*/ 47 w 219"/>
                <a:gd name="T29" fmla="*/ 225 h 225"/>
                <a:gd name="T30" fmla="*/ 46 w 219"/>
                <a:gd name="T31" fmla="*/ 221 h 225"/>
                <a:gd name="T32" fmla="*/ 42 w 219"/>
                <a:gd name="T33" fmla="*/ 147 h 225"/>
                <a:gd name="T34" fmla="*/ 56 w 219"/>
                <a:gd name="T35" fmla="*/ 132 h 225"/>
                <a:gd name="T36" fmla="*/ 163 w 219"/>
                <a:gd name="T37" fmla="*/ 132 h 225"/>
                <a:gd name="T38" fmla="*/ 177 w 219"/>
                <a:gd name="T39" fmla="*/ 147 h 225"/>
                <a:gd name="T40" fmla="*/ 173 w 219"/>
                <a:gd name="T41" fmla="*/ 221 h 225"/>
                <a:gd name="T42" fmla="*/ 172 w 219"/>
                <a:gd name="T43" fmla="*/ 225 h 225"/>
                <a:gd name="T44" fmla="*/ 180 w 219"/>
                <a:gd name="T45" fmla="*/ 225 h 225"/>
                <a:gd name="T46" fmla="*/ 212 w 219"/>
                <a:gd name="T47" fmla="*/ 181 h 225"/>
                <a:gd name="T48" fmla="*/ 139 w 219"/>
                <a:gd name="T49" fmla="*/ 81 h 225"/>
                <a:gd name="T50" fmla="*/ 130 w 219"/>
                <a:gd name="T51" fmla="*/ 98 h 225"/>
                <a:gd name="T52" fmla="*/ 110 w 219"/>
                <a:gd name="T53" fmla="*/ 111 h 225"/>
                <a:gd name="T54" fmla="*/ 88 w 219"/>
                <a:gd name="T55" fmla="*/ 95 h 225"/>
                <a:gd name="T56" fmla="*/ 80 w 219"/>
                <a:gd name="T57" fmla="*/ 81 h 225"/>
                <a:gd name="T58" fmla="*/ 78 w 219"/>
                <a:gd name="T59" fmla="*/ 63 h 225"/>
                <a:gd name="T60" fmla="*/ 78 w 219"/>
                <a:gd name="T61" fmla="*/ 61 h 225"/>
                <a:gd name="T62" fmla="*/ 78 w 219"/>
                <a:gd name="T63" fmla="*/ 60 h 225"/>
                <a:gd name="T64" fmla="*/ 78 w 219"/>
                <a:gd name="T65" fmla="*/ 52 h 225"/>
                <a:gd name="T66" fmla="*/ 88 w 219"/>
                <a:gd name="T67" fmla="*/ 42 h 225"/>
                <a:gd name="T68" fmla="*/ 110 w 219"/>
                <a:gd name="T69" fmla="*/ 48 h 225"/>
                <a:gd name="T70" fmla="*/ 130 w 219"/>
                <a:gd name="T71" fmla="*/ 42 h 225"/>
                <a:gd name="T72" fmla="*/ 141 w 219"/>
                <a:gd name="T73" fmla="*/ 53 h 225"/>
                <a:gd name="T74" fmla="*/ 142 w 219"/>
                <a:gd name="T75" fmla="*/ 66 h 225"/>
                <a:gd name="T76" fmla="*/ 139 w 219"/>
                <a:gd name="T77" fmla="*/ 81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9" h="225">
                  <a:moveTo>
                    <a:pt x="212" y="181"/>
                  </a:moveTo>
                  <a:cubicBezTo>
                    <a:pt x="196" y="129"/>
                    <a:pt x="196" y="129"/>
                    <a:pt x="196" y="129"/>
                  </a:cubicBezTo>
                  <a:cubicBezTo>
                    <a:pt x="194" y="124"/>
                    <a:pt x="191" y="118"/>
                    <a:pt x="187" y="112"/>
                  </a:cubicBezTo>
                  <a:cubicBezTo>
                    <a:pt x="177" y="100"/>
                    <a:pt x="166" y="95"/>
                    <a:pt x="160" y="93"/>
                  </a:cubicBezTo>
                  <a:cubicBezTo>
                    <a:pt x="162" y="82"/>
                    <a:pt x="163" y="63"/>
                    <a:pt x="154" y="41"/>
                  </a:cubicBezTo>
                  <a:cubicBezTo>
                    <a:pt x="151" y="34"/>
                    <a:pt x="146" y="21"/>
                    <a:pt x="133" y="11"/>
                  </a:cubicBezTo>
                  <a:cubicBezTo>
                    <a:pt x="128" y="7"/>
                    <a:pt x="122" y="3"/>
                    <a:pt x="113" y="2"/>
                  </a:cubicBezTo>
                  <a:cubicBezTo>
                    <a:pt x="96" y="0"/>
                    <a:pt x="84" y="13"/>
                    <a:pt x="82" y="15"/>
                  </a:cubicBezTo>
                  <a:cubicBezTo>
                    <a:pt x="77" y="21"/>
                    <a:pt x="70" y="30"/>
                    <a:pt x="66" y="42"/>
                  </a:cubicBezTo>
                  <a:cubicBezTo>
                    <a:pt x="57" y="64"/>
                    <a:pt x="59" y="84"/>
                    <a:pt x="61" y="94"/>
                  </a:cubicBezTo>
                  <a:cubicBezTo>
                    <a:pt x="55" y="95"/>
                    <a:pt x="42" y="100"/>
                    <a:pt x="32" y="112"/>
                  </a:cubicBezTo>
                  <a:cubicBezTo>
                    <a:pt x="27" y="118"/>
                    <a:pt x="25" y="124"/>
                    <a:pt x="23" y="129"/>
                  </a:cubicBezTo>
                  <a:cubicBezTo>
                    <a:pt x="7" y="181"/>
                    <a:pt x="7" y="181"/>
                    <a:pt x="7" y="181"/>
                  </a:cubicBezTo>
                  <a:cubicBezTo>
                    <a:pt x="0" y="202"/>
                    <a:pt x="16" y="225"/>
                    <a:pt x="39" y="225"/>
                  </a:cubicBezTo>
                  <a:cubicBezTo>
                    <a:pt x="47" y="225"/>
                    <a:pt x="47" y="225"/>
                    <a:pt x="47" y="225"/>
                  </a:cubicBezTo>
                  <a:cubicBezTo>
                    <a:pt x="47" y="224"/>
                    <a:pt x="46" y="223"/>
                    <a:pt x="46" y="221"/>
                  </a:cubicBezTo>
                  <a:cubicBezTo>
                    <a:pt x="42" y="147"/>
                    <a:pt x="42" y="147"/>
                    <a:pt x="42" y="147"/>
                  </a:cubicBezTo>
                  <a:cubicBezTo>
                    <a:pt x="41" y="139"/>
                    <a:pt x="48" y="132"/>
                    <a:pt x="56" y="132"/>
                  </a:cubicBezTo>
                  <a:cubicBezTo>
                    <a:pt x="163" y="132"/>
                    <a:pt x="163" y="132"/>
                    <a:pt x="163" y="132"/>
                  </a:cubicBezTo>
                  <a:cubicBezTo>
                    <a:pt x="171" y="132"/>
                    <a:pt x="178" y="139"/>
                    <a:pt x="177" y="147"/>
                  </a:cubicBezTo>
                  <a:cubicBezTo>
                    <a:pt x="173" y="221"/>
                    <a:pt x="173" y="221"/>
                    <a:pt x="173" y="221"/>
                  </a:cubicBezTo>
                  <a:cubicBezTo>
                    <a:pt x="173" y="223"/>
                    <a:pt x="172" y="224"/>
                    <a:pt x="172" y="225"/>
                  </a:cubicBezTo>
                  <a:cubicBezTo>
                    <a:pt x="180" y="225"/>
                    <a:pt x="180" y="225"/>
                    <a:pt x="180" y="225"/>
                  </a:cubicBezTo>
                  <a:cubicBezTo>
                    <a:pt x="203" y="225"/>
                    <a:pt x="219" y="202"/>
                    <a:pt x="212" y="181"/>
                  </a:cubicBezTo>
                  <a:close/>
                  <a:moveTo>
                    <a:pt x="139" y="81"/>
                  </a:moveTo>
                  <a:cubicBezTo>
                    <a:pt x="138" y="85"/>
                    <a:pt x="136" y="92"/>
                    <a:pt x="130" y="98"/>
                  </a:cubicBezTo>
                  <a:cubicBezTo>
                    <a:pt x="126" y="103"/>
                    <a:pt x="119" y="111"/>
                    <a:pt x="110" y="111"/>
                  </a:cubicBezTo>
                  <a:cubicBezTo>
                    <a:pt x="99" y="111"/>
                    <a:pt x="92" y="101"/>
                    <a:pt x="88" y="95"/>
                  </a:cubicBezTo>
                  <a:cubicBezTo>
                    <a:pt x="84" y="90"/>
                    <a:pt x="81" y="84"/>
                    <a:pt x="80" y="81"/>
                  </a:cubicBezTo>
                  <a:cubicBezTo>
                    <a:pt x="79" y="75"/>
                    <a:pt x="78" y="69"/>
                    <a:pt x="78" y="63"/>
                  </a:cubicBezTo>
                  <a:cubicBezTo>
                    <a:pt x="78" y="62"/>
                    <a:pt x="78" y="62"/>
                    <a:pt x="78" y="61"/>
                  </a:cubicBezTo>
                  <a:cubicBezTo>
                    <a:pt x="78" y="61"/>
                    <a:pt x="78" y="61"/>
                    <a:pt x="78" y="60"/>
                  </a:cubicBezTo>
                  <a:cubicBezTo>
                    <a:pt x="78" y="52"/>
                    <a:pt x="78" y="52"/>
                    <a:pt x="78" y="52"/>
                  </a:cubicBezTo>
                  <a:cubicBezTo>
                    <a:pt x="78" y="52"/>
                    <a:pt x="79" y="42"/>
                    <a:pt x="88" y="42"/>
                  </a:cubicBezTo>
                  <a:cubicBezTo>
                    <a:pt x="88" y="42"/>
                    <a:pt x="101" y="48"/>
                    <a:pt x="110" y="48"/>
                  </a:cubicBezTo>
                  <a:cubicBezTo>
                    <a:pt x="117" y="48"/>
                    <a:pt x="124" y="46"/>
                    <a:pt x="130" y="42"/>
                  </a:cubicBezTo>
                  <a:cubicBezTo>
                    <a:pt x="133" y="42"/>
                    <a:pt x="141" y="43"/>
                    <a:pt x="141" y="53"/>
                  </a:cubicBezTo>
                  <a:cubicBezTo>
                    <a:pt x="141" y="57"/>
                    <a:pt x="142" y="61"/>
                    <a:pt x="142" y="66"/>
                  </a:cubicBezTo>
                  <a:cubicBezTo>
                    <a:pt x="141" y="72"/>
                    <a:pt x="140" y="77"/>
                    <a:pt x="139" y="8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4" name="Freeform 24">
              <a:extLst>
                <a:ext uri="{FF2B5EF4-FFF2-40B4-BE49-F238E27FC236}">
                  <a16:creationId xmlns:a16="http://schemas.microsoft.com/office/drawing/2014/main" id="{A3453A01-9C42-FF51-87B8-31F62D6FE62C}"/>
                </a:ext>
              </a:extLst>
            </p:cNvPr>
            <p:cNvSpPr>
              <a:spLocks/>
            </p:cNvSpPr>
            <p:nvPr/>
          </p:nvSpPr>
          <p:spPr bwMode="auto">
            <a:xfrm>
              <a:off x="799298" y="3550963"/>
              <a:ext cx="286481" cy="213260"/>
            </a:xfrm>
            <a:custGeom>
              <a:avLst/>
              <a:gdLst>
                <a:gd name="T0" fmla="*/ 112 w 126"/>
                <a:gd name="T1" fmla="*/ 0 h 95"/>
                <a:gd name="T2" fmla="*/ 14 w 126"/>
                <a:gd name="T3" fmla="*/ 0 h 95"/>
                <a:gd name="T4" fmla="*/ 1 w 126"/>
                <a:gd name="T5" fmla="*/ 14 h 95"/>
                <a:gd name="T6" fmla="*/ 5 w 126"/>
                <a:gd name="T7" fmla="*/ 82 h 95"/>
                <a:gd name="T8" fmla="*/ 19 w 126"/>
                <a:gd name="T9" fmla="*/ 95 h 95"/>
                <a:gd name="T10" fmla="*/ 108 w 126"/>
                <a:gd name="T11" fmla="*/ 95 h 95"/>
                <a:gd name="T12" fmla="*/ 121 w 126"/>
                <a:gd name="T13" fmla="*/ 82 h 95"/>
                <a:gd name="T14" fmla="*/ 125 w 126"/>
                <a:gd name="T15" fmla="*/ 14 h 95"/>
                <a:gd name="T16" fmla="*/ 112 w 126"/>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95">
                  <a:moveTo>
                    <a:pt x="112" y="0"/>
                  </a:moveTo>
                  <a:cubicBezTo>
                    <a:pt x="14" y="0"/>
                    <a:pt x="14" y="0"/>
                    <a:pt x="14" y="0"/>
                  </a:cubicBezTo>
                  <a:cubicBezTo>
                    <a:pt x="7" y="0"/>
                    <a:pt x="0" y="6"/>
                    <a:pt x="1" y="14"/>
                  </a:cubicBezTo>
                  <a:cubicBezTo>
                    <a:pt x="5" y="82"/>
                    <a:pt x="5" y="82"/>
                    <a:pt x="5" y="82"/>
                  </a:cubicBezTo>
                  <a:cubicBezTo>
                    <a:pt x="6" y="89"/>
                    <a:pt x="11" y="95"/>
                    <a:pt x="19" y="95"/>
                  </a:cubicBezTo>
                  <a:cubicBezTo>
                    <a:pt x="108" y="95"/>
                    <a:pt x="108" y="95"/>
                    <a:pt x="108" y="95"/>
                  </a:cubicBezTo>
                  <a:cubicBezTo>
                    <a:pt x="115" y="95"/>
                    <a:pt x="121" y="89"/>
                    <a:pt x="121" y="82"/>
                  </a:cubicBezTo>
                  <a:cubicBezTo>
                    <a:pt x="125" y="14"/>
                    <a:pt x="125" y="14"/>
                    <a:pt x="125" y="14"/>
                  </a:cubicBezTo>
                  <a:cubicBezTo>
                    <a:pt x="126" y="6"/>
                    <a:pt x="120" y="0"/>
                    <a:pt x="112" y="0"/>
                  </a:cubicBezTo>
                  <a:close/>
                </a:path>
              </a:pathLst>
            </a:custGeom>
            <a:solidFill>
              <a:schemeClr val="bg1"/>
            </a:solidFill>
            <a:ln w="28575">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5" name="Freeform 11">
              <a:extLst>
                <a:ext uri="{FF2B5EF4-FFF2-40B4-BE49-F238E27FC236}">
                  <a16:creationId xmlns:a16="http://schemas.microsoft.com/office/drawing/2014/main" id="{4A7762B3-BC68-93F9-A529-A6F403426028}"/>
                </a:ext>
              </a:extLst>
            </p:cNvPr>
            <p:cNvSpPr>
              <a:spLocks/>
            </p:cNvSpPr>
            <p:nvPr/>
          </p:nvSpPr>
          <p:spPr bwMode="auto">
            <a:xfrm>
              <a:off x="822718" y="3757151"/>
              <a:ext cx="239830" cy="25390"/>
            </a:xfrm>
            <a:prstGeom prst="roundRect">
              <a:avLst/>
            </a:prstGeom>
            <a:solidFill>
              <a:schemeClr val="bg1"/>
            </a:solidFill>
            <a:ln w="12700">
              <a:solidFill>
                <a:srgbClr val="E81123"/>
              </a:solid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1A1A1A"/>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2DE39878-2A18-37F7-D974-6E17D0A617F0}"/>
                </a:ext>
              </a:extLst>
            </p:cNvPr>
            <p:cNvSpPr/>
            <p:nvPr/>
          </p:nvSpPr>
          <p:spPr bwMode="auto">
            <a:xfrm>
              <a:off x="882542" y="3428504"/>
              <a:ext cx="118751" cy="39510"/>
            </a:xfrm>
            <a:custGeom>
              <a:avLst/>
              <a:gdLst>
                <a:gd name="connsiteX0" fmla="*/ 44007 w 118751"/>
                <a:gd name="connsiteY0" fmla="*/ 0 h 39510"/>
                <a:gd name="connsiteX1" fmla="*/ 74105 w 118751"/>
                <a:gd name="connsiteY1" fmla="*/ 0 h 39510"/>
                <a:gd name="connsiteX2" fmla="*/ 74105 w 118751"/>
                <a:gd name="connsiteY2" fmla="*/ 1909 h 39510"/>
                <a:gd name="connsiteX3" fmla="*/ 82862 w 118751"/>
                <a:gd name="connsiteY3" fmla="*/ 1089 h 39510"/>
                <a:gd name="connsiteX4" fmla="*/ 116839 w 118751"/>
                <a:gd name="connsiteY4" fmla="*/ 3226 h 39510"/>
                <a:gd name="connsiteX5" fmla="*/ 114717 w 118751"/>
                <a:gd name="connsiteY5" fmla="*/ 22433 h 39510"/>
                <a:gd name="connsiteX6" fmla="*/ 91359 w 118751"/>
                <a:gd name="connsiteY6" fmla="*/ 39510 h 39510"/>
                <a:gd name="connsiteX7" fmla="*/ 68001 w 118751"/>
                <a:gd name="connsiteY7" fmla="*/ 20300 h 39510"/>
                <a:gd name="connsiteX8" fmla="*/ 66701 w 118751"/>
                <a:gd name="connsiteY8" fmla="*/ 14641 h 39510"/>
                <a:gd name="connsiteX9" fmla="*/ 52050 w 118751"/>
                <a:gd name="connsiteY9" fmla="*/ 14641 h 39510"/>
                <a:gd name="connsiteX10" fmla="*/ 50750 w 118751"/>
                <a:gd name="connsiteY10" fmla="*/ 20300 h 39510"/>
                <a:gd name="connsiteX11" fmla="*/ 27392 w 118751"/>
                <a:gd name="connsiteY11" fmla="*/ 39510 h 39510"/>
                <a:gd name="connsiteX12" fmla="*/ 4034 w 118751"/>
                <a:gd name="connsiteY12" fmla="*/ 22433 h 39510"/>
                <a:gd name="connsiteX13" fmla="*/ 1912 w 118751"/>
                <a:gd name="connsiteY13" fmla="*/ 3226 h 39510"/>
                <a:gd name="connsiteX14" fmla="*/ 35889 w 118751"/>
                <a:gd name="connsiteY14" fmla="*/ 1089 h 39510"/>
                <a:gd name="connsiteX15" fmla="*/ 44007 w 118751"/>
                <a:gd name="connsiteY15" fmla="*/ 2256 h 3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18751" h="39510">
                  <a:moveTo>
                    <a:pt x="44007" y="0"/>
                  </a:moveTo>
                  <a:lnTo>
                    <a:pt x="74105" y="0"/>
                  </a:lnTo>
                  <a:lnTo>
                    <a:pt x="74105" y="1909"/>
                  </a:lnTo>
                  <a:lnTo>
                    <a:pt x="82862" y="1089"/>
                  </a:lnTo>
                  <a:cubicBezTo>
                    <a:pt x="91004" y="1089"/>
                    <a:pt x="111530" y="-331"/>
                    <a:pt x="116839" y="3226"/>
                  </a:cubicBezTo>
                  <a:cubicBezTo>
                    <a:pt x="122148" y="6783"/>
                    <a:pt x="114717" y="22433"/>
                    <a:pt x="114717" y="22433"/>
                  </a:cubicBezTo>
                  <a:cubicBezTo>
                    <a:pt x="110469" y="33107"/>
                    <a:pt x="101978" y="39510"/>
                    <a:pt x="91359" y="39510"/>
                  </a:cubicBezTo>
                  <a:cubicBezTo>
                    <a:pt x="80741" y="37377"/>
                    <a:pt x="72244" y="30973"/>
                    <a:pt x="68001" y="20300"/>
                  </a:cubicBezTo>
                  <a:lnTo>
                    <a:pt x="66701" y="14641"/>
                  </a:lnTo>
                  <a:lnTo>
                    <a:pt x="52050" y="14641"/>
                  </a:lnTo>
                  <a:lnTo>
                    <a:pt x="50750" y="20300"/>
                  </a:lnTo>
                  <a:cubicBezTo>
                    <a:pt x="46507" y="30973"/>
                    <a:pt x="38010" y="37377"/>
                    <a:pt x="27392" y="39510"/>
                  </a:cubicBezTo>
                  <a:cubicBezTo>
                    <a:pt x="16773" y="39510"/>
                    <a:pt x="8282" y="33107"/>
                    <a:pt x="4034" y="22433"/>
                  </a:cubicBezTo>
                  <a:cubicBezTo>
                    <a:pt x="4034" y="22433"/>
                    <a:pt x="-3397" y="6783"/>
                    <a:pt x="1912" y="3226"/>
                  </a:cubicBezTo>
                  <a:cubicBezTo>
                    <a:pt x="7221" y="-331"/>
                    <a:pt x="27747" y="1089"/>
                    <a:pt x="35889" y="1089"/>
                  </a:cubicBezTo>
                  <a:lnTo>
                    <a:pt x="44007" y="2256"/>
                  </a:lnTo>
                  <a:close/>
                </a:path>
              </a:pathLst>
            </a:custGeom>
            <a:solidFill>
              <a:srgbClr val="E8112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algn="l" defTabSz="1243265" rtl="0" eaLnBrk="1" fontAlgn="base" latinLnBrk="0" hangingPunct="1">
                <a:lnSpc>
                  <a:spcPct val="100000"/>
                </a:lnSpc>
                <a:spcBef>
                  <a:spcPct val="0"/>
                </a:spcBef>
                <a:spcAft>
                  <a:spcPct val="0"/>
                </a:spcAft>
                <a:buClrTx/>
                <a:buSzTx/>
                <a:buFontTx/>
                <a:buNone/>
                <a:tabLst/>
                <a:defRPr/>
              </a:pPr>
              <a:endParaRPr kumimoji="0" lang="en-US" sz="3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27" name="Graphic 26" descr="Treasure chest with solid fill">
            <a:extLst>
              <a:ext uri="{FF2B5EF4-FFF2-40B4-BE49-F238E27FC236}">
                <a16:creationId xmlns:a16="http://schemas.microsoft.com/office/drawing/2014/main" id="{D06DEA6A-BCEA-1447-657F-B62B08D8897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416301" y="3778306"/>
            <a:ext cx="809567" cy="809567"/>
          </a:xfrm>
          <a:prstGeom prst="rect">
            <a:avLst/>
          </a:prstGeom>
          <a:effectLst>
            <a:glow rad="139700">
              <a:schemeClr val="bg1">
                <a:alpha val="90000"/>
              </a:schemeClr>
            </a:glow>
          </a:effectLst>
        </p:spPr>
      </p:pic>
      <p:cxnSp>
        <p:nvCxnSpPr>
          <p:cNvPr id="28" name="Straight Arrow Connector 27">
            <a:extLst>
              <a:ext uri="{FF2B5EF4-FFF2-40B4-BE49-F238E27FC236}">
                <a16:creationId xmlns:a16="http://schemas.microsoft.com/office/drawing/2014/main" id="{FB87809F-6316-E3CB-4004-C0761CA70EDD}"/>
              </a:ext>
            </a:extLst>
          </p:cNvPr>
          <p:cNvCxnSpPr>
            <a:cxnSpLocks/>
          </p:cNvCxnSpPr>
          <p:nvPr/>
        </p:nvCxnSpPr>
        <p:spPr>
          <a:xfrm flipV="1">
            <a:off x="1111215" y="3621779"/>
            <a:ext cx="731926" cy="693254"/>
          </a:xfrm>
          <a:prstGeom prst="straightConnector1">
            <a:avLst/>
          </a:prstGeom>
          <a:ln w="57150">
            <a:solidFill>
              <a:schemeClr val="accent3"/>
            </a:solidFill>
            <a:prstDash val="sysDot"/>
            <a:headEnd type="none" w="lg" len="med"/>
            <a:tailEnd type="triangle"/>
          </a:ln>
          <a:effectLst>
            <a:glow rad="63500">
              <a:schemeClr val="bg1">
                <a:alpha val="94000"/>
              </a:schemeClr>
            </a:glow>
          </a:effectLst>
        </p:spPr>
        <p:style>
          <a:lnRef idx="1">
            <a:schemeClr val="accent1"/>
          </a:lnRef>
          <a:fillRef idx="0">
            <a:schemeClr val="accent1"/>
          </a:fillRef>
          <a:effectRef idx="0">
            <a:schemeClr val="accent1"/>
          </a:effectRef>
          <a:fontRef idx="minor">
            <a:schemeClr val="tx1"/>
          </a:fontRef>
        </p:style>
      </p:cxnSp>
      <p:cxnSp>
        <p:nvCxnSpPr>
          <p:cNvPr id="29" name="Straight Arrow Connector 107">
            <a:extLst>
              <a:ext uri="{FF2B5EF4-FFF2-40B4-BE49-F238E27FC236}">
                <a16:creationId xmlns:a16="http://schemas.microsoft.com/office/drawing/2014/main" id="{C63AA6BF-1346-4F16-B3B4-F291BAC9A383}"/>
              </a:ext>
            </a:extLst>
          </p:cNvPr>
          <p:cNvCxnSpPr>
            <a:cxnSpLocks/>
          </p:cNvCxnSpPr>
          <p:nvPr/>
        </p:nvCxnSpPr>
        <p:spPr>
          <a:xfrm>
            <a:off x="3281227" y="3181513"/>
            <a:ext cx="1352550" cy="123828"/>
          </a:xfrm>
          <a:prstGeom prst="curvedConnector3">
            <a:avLst>
              <a:gd name="adj1" fmla="val 50000"/>
            </a:avLst>
          </a:prstGeom>
          <a:ln w="57150">
            <a:solidFill>
              <a:schemeClr val="accent3"/>
            </a:solidFill>
            <a:prstDash val="sysDot"/>
            <a:headEnd type="none" w="lg" len="med"/>
            <a:tailEnd type="triangle"/>
          </a:ln>
          <a:effectLst>
            <a:glow rad="63500">
              <a:schemeClr val="bg1">
                <a:alpha val="94000"/>
              </a:schemeClr>
            </a:glow>
          </a:effectLst>
        </p:spPr>
        <p:style>
          <a:lnRef idx="1">
            <a:schemeClr val="accent1"/>
          </a:lnRef>
          <a:fillRef idx="0">
            <a:schemeClr val="accent1"/>
          </a:fillRef>
          <a:effectRef idx="0">
            <a:schemeClr val="accent1"/>
          </a:effectRef>
          <a:fontRef idx="minor">
            <a:schemeClr val="tx1"/>
          </a:fontRef>
        </p:style>
      </p:cxnSp>
      <p:sp>
        <p:nvSpPr>
          <p:cNvPr id="30" name="Freeform: Shape 29">
            <a:extLst>
              <a:ext uri="{FF2B5EF4-FFF2-40B4-BE49-F238E27FC236}">
                <a16:creationId xmlns:a16="http://schemas.microsoft.com/office/drawing/2014/main" id="{28DD0D13-367D-2C20-EBFF-5E21D27031A4}"/>
              </a:ext>
            </a:extLst>
          </p:cNvPr>
          <p:cNvSpPr/>
          <p:nvPr/>
        </p:nvSpPr>
        <p:spPr bwMode="auto">
          <a:xfrm>
            <a:off x="618989" y="4580106"/>
            <a:ext cx="9675391" cy="1535004"/>
          </a:xfrm>
          <a:custGeom>
            <a:avLst/>
            <a:gdLst>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95821"/>
              <a:gd name="connsiteX1" fmla="*/ 542925 w 7143750"/>
              <a:gd name="connsiteY1" fmla="*/ 1476375 h 1495821"/>
              <a:gd name="connsiteX2" fmla="*/ 2209800 w 7143750"/>
              <a:gd name="connsiteY2" fmla="*/ 1090612 h 1495821"/>
              <a:gd name="connsiteX3" fmla="*/ 5391150 w 7143750"/>
              <a:gd name="connsiteY3" fmla="*/ 990600 h 1495821"/>
              <a:gd name="connsiteX4" fmla="*/ 7143750 w 7143750"/>
              <a:gd name="connsiteY4" fmla="*/ 0 h 1495821"/>
              <a:gd name="connsiteX0" fmla="*/ 0 w 7153275"/>
              <a:gd name="connsiteY0" fmla="*/ 862012 h 1478988"/>
              <a:gd name="connsiteX1" fmla="*/ 552450 w 7153275"/>
              <a:gd name="connsiteY1" fmla="*/ 1476375 h 1478988"/>
              <a:gd name="connsiteX2" fmla="*/ 2219325 w 7153275"/>
              <a:gd name="connsiteY2" fmla="*/ 1090612 h 1478988"/>
              <a:gd name="connsiteX3" fmla="*/ 5400675 w 7153275"/>
              <a:gd name="connsiteY3" fmla="*/ 990600 h 1478988"/>
              <a:gd name="connsiteX4" fmla="*/ 7153275 w 7153275"/>
              <a:gd name="connsiteY4" fmla="*/ 0 h 1478988"/>
              <a:gd name="connsiteX0" fmla="*/ 0 w 7153275"/>
              <a:gd name="connsiteY0" fmla="*/ 862012 h 1479349"/>
              <a:gd name="connsiteX1" fmla="*/ 552450 w 7153275"/>
              <a:gd name="connsiteY1" fmla="*/ 1476375 h 1479349"/>
              <a:gd name="connsiteX2" fmla="*/ 2219325 w 7153275"/>
              <a:gd name="connsiteY2" fmla="*/ 1090612 h 1479349"/>
              <a:gd name="connsiteX3" fmla="*/ 4819650 w 7153275"/>
              <a:gd name="connsiteY3" fmla="*/ 966787 h 1479349"/>
              <a:gd name="connsiteX4" fmla="*/ 7153275 w 7153275"/>
              <a:gd name="connsiteY4" fmla="*/ 0 h 1479349"/>
              <a:gd name="connsiteX0" fmla="*/ 0 w 7153275"/>
              <a:gd name="connsiteY0" fmla="*/ 862012 h 1479349"/>
              <a:gd name="connsiteX1" fmla="*/ 552450 w 7153275"/>
              <a:gd name="connsiteY1" fmla="*/ 1476375 h 1479349"/>
              <a:gd name="connsiteX2" fmla="*/ 2219325 w 7153275"/>
              <a:gd name="connsiteY2" fmla="*/ 1090612 h 1479349"/>
              <a:gd name="connsiteX3" fmla="*/ 4819650 w 7153275"/>
              <a:gd name="connsiteY3" fmla="*/ 966787 h 1479349"/>
              <a:gd name="connsiteX4" fmla="*/ 7153275 w 7153275"/>
              <a:gd name="connsiteY4" fmla="*/ 0 h 1479349"/>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7089775 w 7089775"/>
              <a:gd name="connsiteY4" fmla="*/ 0 h 1487379"/>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7089775 w 7089775"/>
              <a:gd name="connsiteY4" fmla="*/ 0 h 1487379"/>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6718301 w 7089775"/>
              <a:gd name="connsiteY4" fmla="*/ 119060 h 1487379"/>
              <a:gd name="connsiteX5" fmla="*/ 7089775 w 7089775"/>
              <a:gd name="connsiteY5" fmla="*/ 0 h 1487379"/>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718301 w 9799637"/>
              <a:gd name="connsiteY4" fmla="*/ 166685 h 1535004"/>
              <a:gd name="connsiteX5" fmla="*/ 9799637 w 9799637"/>
              <a:gd name="connsiteY5" fmla="*/ 0 h 1535004"/>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718301 w 9799637"/>
              <a:gd name="connsiteY4" fmla="*/ 166685 h 1535004"/>
              <a:gd name="connsiteX5" fmla="*/ 9799637 w 9799637"/>
              <a:gd name="connsiteY5" fmla="*/ 0 h 1535004"/>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946901 w 9799637"/>
              <a:gd name="connsiteY4" fmla="*/ 166685 h 1535004"/>
              <a:gd name="connsiteX5" fmla="*/ 9799637 w 9799637"/>
              <a:gd name="connsiteY5" fmla="*/ 0 h 1535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99637" h="1535004">
                <a:moveTo>
                  <a:pt x="0" y="681037"/>
                </a:moveTo>
                <a:cubicBezTo>
                  <a:pt x="66675" y="1252537"/>
                  <a:pt x="171715" y="1445419"/>
                  <a:pt x="488950" y="1524000"/>
                </a:cubicBezTo>
                <a:cubicBezTo>
                  <a:pt x="806185" y="1602581"/>
                  <a:pt x="1192213" y="1237455"/>
                  <a:pt x="1903413" y="1152524"/>
                </a:cubicBezTo>
                <a:cubicBezTo>
                  <a:pt x="2614613" y="1067593"/>
                  <a:pt x="3915569" y="1178719"/>
                  <a:pt x="4756150" y="1014412"/>
                </a:cubicBezTo>
                <a:cubicBezTo>
                  <a:pt x="5596731" y="850106"/>
                  <a:pt x="6557964" y="327816"/>
                  <a:pt x="6946901" y="166685"/>
                </a:cubicBezTo>
                <a:cubicBezTo>
                  <a:pt x="7335838" y="5554"/>
                  <a:pt x="9737725" y="19843"/>
                  <a:pt x="9799637" y="0"/>
                </a:cubicBezTo>
              </a:path>
            </a:pathLst>
          </a:custGeom>
          <a:ln w="57150">
            <a:solidFill>
              <a:schemeClr val="accent3"/>
            </a:solidFill>
            <a:prstDash val="solid"/>
            <a:headEnd type="none" w="lg" len="med"/>
            <a:tailEnd type="triangle"/>
          </a:ln>
          <a:effectLst>
            <a:glow rad="63500">
              <a:schemeClr val="bg1">
                <a:alpha val="9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Title 1">
            <a:extLst>
              <a:ext uri="{FF2B5EF4-FFF2-40B4-BE49-F238E27FC236}">
                <a16:creationId xmlns:a16="http://schemas.microsoft.com/office/drawing/2014/main" id="{472B8D34-0BFB-865D-DC7B-52292583ED91}"/>
              </a:ext>
            </a:extLst>
          </p:cNvPr>
          <p:cNvSpPr txBox="1">
            <a:spLocks/>
          </p:cNvSpPr>
          <p:nvPr/>
        </p:nvSpPr>
        <p:spPr>
          <a:xfrm>
            <a:off x="491623" y="1261480"/>
            <a:ext cx="11008768" cy="369332"/>
          </a:xfrm>
          <a:prstGeom prst="rect">
            <a:avLst/>
          </a:prstGeom>
          <a:no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64000">
                      <a:schemeClr val="tx1"/>
                    </a:gs>
                    <a:gs pos="100000">
                      <a:schemeClr val="tx1"/>
                    </a:gs>
                  </a:gsLst>
                  <a:path path="circle">
                    <a:fillToRect l="50000" t="50000" r="50000" b="50000"/>
                  </a:path>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400" b="0" i="1" u="none" strike="noStrike" kern="1200" cap="none" spc="-50" normalizeH="0" baseline="0" noProof="0" dirty="0">
                <a:ln w="3175">
                  <a:noFill/>
                </a:ln>
                <a:gradFill>
                  <a:gsLst>
                    <a:gs pos="64000">
                      <a:srgbClr val="000000"/>
                    </a:gs>
                    <a:gs pos="100000">
                      <a:srgbClr val="000000"/>
                    </a:gs>
                  </a:gsLst>
                  <a:path path="circle">
                    <a:fillToRect l="50000" t="50000" r="50000" b="50000"/>
                  </a:path>
                </a:gradFill>
                <a:effectLst/>
                <a:uLnTx/>
                <a:uFillTx/>
                <a:latin typeface="Segoe UI Semibold"/>
                <a:ea typeface="+mn-ea"/>
                <a:cs typeface="Segoe UI" pitchFamily="34" charset="0"/>
              </a:rPr>
              <a:t>Antipattern: Believing attackers will follow the planned path</a:t>
            </a:r>
          </a:p>
        </p:txBody>
      </p:sp>
      <p:pic>
        <p:nvPicPr>
          <p:cNvPr id="32" name="Graphic 31" descr="No sign with solid fill">
            <a:extLst>
              <a:ext uri="{FF2B5EF4-FFF2-40B4-BE49-F238E27FC236}">
                <a16:creationId xmlns:a16="http://schemas.microsoft.com/office/drawing/2014/main" id="{F5BC74FE-C759-1AD0-EFD2-7659849B34B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96196" y="3393801"/>
            <a:ext cx="1127478" cy="1127478"/>
          </a:xfrm>
          <a:prstGeom prst="rect">
            <a:avLst/>
          </a:prstGeom>
          <a:effectLst>
            <a:glow rad="139700">
              <a:schemeClr val="bg1">
                <a:alpha val="64000"/>
              </a:schemeClr>
            </a:glow>
          </a:effectLst>
        </p:spPr>
      </p:pic>
      <p:sp>
        <p:nvSpPr>
          <p:cNvPr id="33" name="Freeform: Shape 32">
            <a:extLst>
              <a:ext uri="{FF2B5EF4-FFF2-40B4-BE49-F238E27FC236}">
                <a16:creationId xmlns:a16="http://schemas.microsoft.com/office/drawing/2014/main" id="{5B6E331A-42BF-A7B2-8292-DDF74D4CFDEE}"/>
              </a:ext>
            </a:extLst>
          </p:cNvPr>
          <p:cNvSpPr/>
          <p:nvPr/>
        </p:nvSpPr>
        <p:spPr bwMode="auto">
          <a:xfrm>
            <a:off x="5656353" y="3477015"/>
            <a:ext cx="4617494" cy="887413"/>
          </a:xfrm>
          <a:custGeom>
            <a:avLst/>
            <a:gdLst>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6375"/>
              <a:gd name="connsiteX1" fmla="*/ 542925 w 7143750"/>
              <a:gd name="connsiteY1" fmla="*/ 1476375 h 1476375"/>
              <a:gd name="connsiteX2" fmla="*/ 2209800 w 7143750"/>
              <a:gd name="connsiteY2" fmla="*/ 1090612 h 1476375"/>
              <a:gd name="connsiteX3" fmla="*/ 5391150 w 7143750"/>
              <a:gd name="connsiteY3" fmla="*/ 990600 h 1476375"/>
              <a:gd name="connsiteX4" fmla="*/ 7143750 w 7143750"/>
              <a:gd name="connsiteY4" fmla="*/ 0 h 1476375"/>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79666"/>
              <a:gd name="connsiteX1" fmla="*/ 542925 w 7143750"/>
              <a:gd name="connsiteY1" fmla="*/ 1476375 h 1479666"/>
              <a:gd name="connsiteX2" fmla="*/ 2209800 w 7143750"/>
              <a:gd name="connsiteY2" fmla="*/ 1090612 h 1479666"/>
              <a:gd name="connsiteX3" fmla="*/ 5391150 w 7143750"/>
              <a:gd name="connsiteY3" fmla="*/ 990600 h 1479666"/>
              <a:gd name="connsiteX4" fmla="*/ 7143750 w 7143750"/>
              <a:gd name="connsiteY4" fmla="*/ 0 h 1479666"/>
              <a:gd name="connsiteX0" fmla="*/ 0 w 7143750"/>
              <a:gd name="connsiteY0" fmla="*/ 9525 h 1495821"/>
              <a:gd name="connsiteX1" fmla="*/ 542925 w 7143750"/>
              <a:gd name="connsiteY1" fmla="*/ 1476375 h 1495821"/>
              <a:gd name="connsiteX2" fmla="*/ 2209800 w 7143750"/>
              <a:gd name="connsiteY2" fmla="*/ 1090612 h 1495821"/>
              <a:gd name="connsiteX3" fmla="*/ 5391150 w 7143750"/>
              <a:gd name="connsiteY3" fmla="*/ 990600 h 1495821"/>
              <a:gd name="connsiteX4" fmla="*/ 7143750 w 7143750"/>
              <a:gd name="connsiteY4" fmla="*/ 0 h 1495821"/>
              <a:gd name="connsiteX0" fmla="*/ 0 w 7153275"/>
              <a:gd name="connsiteY0" fmla="*/ 862012 h 1478988"/>
              <a:gd name="connsiteX1" fmla="*/ 552450 w 7153275"/>
              <a:gd name="connsiteY1" fmla="*/ 1476375 h 1478988"/>
              <a:gd name="connsiteX2" fmla="*/ 2219325 w 7153275"/>
              <a:gd name="connsiteY2" fmla="*/ 1090612 h 1478988"/>
              <a:gd name="connsiteX3" fmla="*/ 5400675 w 7153275"/>
              <a:gd name="connsiteY3" fmla="*/ 990600 h 1478988"/>
              <a:gd name="connsiteX4" fmla="*/ 7153275 w 7153275"/>
              <a:gd name="connsiteY4" fmla="*/ 0 h 1478988"/>
              <a:gd name="connsiteX0" fmla="*/ 0 w 7153275"/>
              <a:gd name="connsiteY0" fmla="*/ 862012 h 1479349"/>
              <a:gd name="connsiteX1" fmla="*/ 552450 w 7153275"/>
              <a:gd name="connsiteY1" fmla="*/ 1476375 h 1479349"/>
              <a:gd name="connsiteX2" fmla="*/ 2219325 w 7153275"/>
              <a:gd name="connsiteY2" fmla="*/ 1090612 h 1479349"/>
              <a:gd name="connsiteX3" fmla="*/ 4819650 w 7153275"/>
              <a:gd name="connsiteY3" fmla="*/ 966787 h 1479349"/>
              <a:gd name="connsiteX4" fmla="*/ 7153275 w 7153275"/>
              <a:gd name="connsiteY4" fmla="*/ 0 h 1479349"/>
              <a:gd name="connsiteX0" fmla="*/ 0 w 7153275"/>
              <a:gd name="connsiteY0" fmla="*/ 862012 h 1479349"/>
              <a:gd name="connsiteX1" fmla="*/ 552450 w 7153275"/>
              <a:gd name="connsiteY1" fmla="*/ 1476375 h 1479349"/>
              <a:gd name="connsiteX2" fmla="*/ 2219325 w 7153275"/>
              <a:gd name="connsiteY2" fmla="*/ 1090612 h 1479349"/>
              <a:gd name="connsiteX3" fmla="*/ 4819650 w 7153275"/>
              <a:gd name="connsiteY3" fmla="*/ 966787 h 1479349"/>
              <a:gd name="connsiteX4" fmla="*/ 7153275 w 7153275"/>
              <a:gd name="connsiteY4" fmla="*/ 0 h 1479349"/>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153275"/>
              <a:gd name="connsiteY0" fmla="*/ 862012 h 1479828"/>
              <a:gd name="connsiteX1" fmla="*/ 552450 w 7153275"/>
              <a:gd name="connsiteY1" fmla="*/ 1476375 h 1479828"/>
              <a:gd name="connsiteX2" fmla="*/ 1966913 w 7153275"/>
              <a:gd name="connsiteY2" fmla="*/ 1104899 h 1479828"/>
              <a:gd name="connsiteX3" fmla="*/ 4819650 w 7153275"/>
              <a:gd name="connsiteY3" fmla="*/ 966787 h 1479828"/>
              <a:gd name="connsiteX4" fmla="*/ 7153275 w 7153275"/>
              <a:gd name="connsiteY4" fmla="*/ 0 h 1479828"/>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7089775 w 7089775"/>
              <a:gd name="connsiteY4" fmla="*/ 0 h 1487379"/>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7089775 w 7089775"/>
              <a:gd name="connsiteY4" fmla="*/ 0 h 1487379"/>
              <a:gd name="connsiteX0" fmla="*/ 0 w 7089775"/>
              <a:gd name="connsiteY0" fmla="*/ 633412 h 1487379"/>
              <a:gd name="connsiteX1" fmla="*/ 488950 w 7089775"/>
              <a:gd name="connsiteY1" fmla="*/ 1476375 h 1487379"/>
              <a:gd name="connsiteX2" fmla="*/ 1903413 w 7089775"/>
              <a:gd name="connsiteY2" fmla="*/ 1104899 h 1487379"/>
              <a:gd name="connsiteX3" fmla="*/ 4756150 w 7089775"/>
              <a:gd name="connsiteY3" fmla="*/ 966787 h 1487379"/>
              <a:gd name="connsiteX4" fmla="*/ 6718301 w 7089775"/>
              <a:gd name="connsiteY4" fmla="*/ 119060 h 1487379"/>
              <a:gd name="connsiteX5" fmla="*/ 7089775 w 7089775"/>
              <a:gd name="connsiteY5" fmla="*/ 0 h 1487379"/>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718301 w 9799637"/>
              <a:gd name="connsiteY4" fmla="*/ 166685 h 1535004"/>
              <a:gd name="connsiteX5" fmla="*/ 9799637 w 9799637"/>
              <a:gd name="connsiteY5" fmla="*/ 0 h 1535004"/>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718301 w 9799637"/>
              <a:gd name="connsiteY4" fmla="*/ 166685 h 1535004"/>
              <a:gd name="connsiteX5" fmla="*/ 9799637 w 9799637"/>
              <a:gd name="connsiteY5" fmla="*/ 0 h 1535004"/>
              <a:gd name="connsiteX0" fmla="*/ 0 w 9799637"/>
              <a:gd name="connsiteY0" fmla="*/ 681037 h 1535004"/>
              <a:gd name="connsiteX1" fmla="*/ 488950 w 9799637"/>
              <a:gd name="connsiteY1" fmla="*/ 1524000 h 1535004"/>
              <a:gd name="connsiteX2" fmla="*/ 1903413 w 9799637"/>
              <a:gd name="connsiteY2" fmla="*/ 1152524 h 1535004"/>
              <a:gd name="connsiteX3" fmla="*/ 4756150 w 9799637"/>
              <a:gd name="connsiteY3" fmla="*/ 1014412 h 1535004"/>
              <a:gd name="connsiteX4" fmla="*/ 6946901 w 9799637"/>
              <a:gd name="connsiteY4" fmla="*/ 166685 h 1535004"/>
              <a:gd name="connsiteX5" fmla="*/ 9799637 w 9799637"/>
              <a:gd name="connsiteY5" fmla="*/ 0 h 1535004"/>
              <a:gd name="connsiteX0" fmla="*/ 0 w 9799637"/>
              <a:gd name="connsiteY0" fmla="*/ 681037 h 1540045"/>
              <a:gd name="connsiteX1" fmla="*/ 488950 w 9799637"/>
              <a:gd name="connsiteY1" fmla="*/ 1524000 h 1540045"/>
              <a:gd name="connsiteX2" fmla="*/ 1903413 w 9799637"/>
              <a:gd name="connsiteY2" fmla="*/ 1152524 h 1540045"/>
              <a:gd name="connsiteX3" fmla="*/ 6946901 w 9799637"/>
              <a:gd name="connsiteY3" fmla="*/ 166685 h 1540045"/>
              <a:gd name="connsiteX4" fmla="*/ 9799637 w 9799637"/>
              <a:gd name="connsiteY4" fmla="*/ 0 h 1540045"/>
              <a:gd name="connsiteX0" fmla="*/ 0 w 9799637"/>
              <a:gd name="connsiteY0" fmla="*/ 681037 h 1541558"/>
              <a:gd name="connsiteX1" fmla="*/ 488950 w 9799637"/>
              <a:gd name="connsiteY1" fmla="*/ 1524000 h 1541558"/>
              <a:gd name="connsiteX2" fmla="*/ 1903413 w 9799637"/>
              <a:gd name="connsiteY2" fmla="*/ 1152524 h 1541558"/>
              <a:gd name="connsiteX3" fmla="*/ 9799637 w 9799637"/>
              <a:gd name="connsiteY3" fmla="*/ 0 h 1541558"/>
              <a:gd name="connsiteX0" fmla="*/ 0 w 4344987"/>
              <a:gd name="connsiteY0" fmla="*/ 0 h 940707"/>
              <a:gd name="connsiteX1" fmla="*/ 488950 w 4344987"/>
              <a:gd name="connsiteY1" fmla="*/ 842963 h 940707"/>
              <a:gd name="connsiteX2" fmla="*/ 1903413 w 4344987"/>
              <a:gd name="connsiteY2" fmla="*/ 471487 h 940707"/>
              <a:gd name="connsiteX3" fmla="*/ 4344987 w 4344987"/>
              <a:gd name="connsiteY3" fmla="*/ 887413 h 940707"/>
              <a:gd name="connsiteX0" fmla="*/ 7742 w 4352729"/>
              <a:gd name="connsiteY0" fmla="*/ 0 h 919838"/>
              <a:gd name="connsiteX1" fmla="*/ 496692 w 4352729"/>
              <a:gd name="connsiteY1" fmla="*/ 842963 h 919838"/>
              <a:gd name="connsiteX2" fmla="*/ 4352729 w 4352729"/>
              <a:gd name="connsiteY2" fmla="*/ 887413 h 919838"/>
              <a:gd name="connsiteX0" fmla="*/ 0 w 4344987"/>
              <a:gd name="connsiteY0" fmla="*/ 0 h 887413"/>
              <a:gd name="connsiteX1" fmla="*/ 584200 w 4344987"/>
              <a:gd name="connsiteY1" fmla="*/ 290513 h 887413"/>
              <a:gd name="connsiteX2" fmla="*/ 4344987 w 4344987"/>
              <a:gd name="connsiteY2" fmla="*/ 887413 h 887413"/>
              <a:gd name="connsiteX0" fmla="*/ 0 w 4344987"/>
              <a:gd name="connsiteY0" fmla="*/ 0 h 887413"/>
              <a:gd name="connsiteX1" fmla="*/ 584200 w 4344987"/>
              <a:gd name="connsiteY1" fmla="*/ 290513 h 887413"/>
              <a:gd name="connsiteX2" fmla="*/ 4344987 w 4344987"/>
              <a:gd name="connsiteY2" fmla="*/ 887413 h 887413"/>
              <a:gd name="connsiteX0" fmla="*/ 0 w 4344987"/>
              <a:gd name="connsiteY0" fmla="*/ 0 h 887413"/>
              <a:gd name="connsiteX1" fmla="*/ 1460500 w 4344987"/>
              <a:gd name="connsiteY1" fmla="*/ 709613 h 887413"/>
              <a:gd name="connsiteX2" fmla="*/ 4344987 w 4344987"/>
              <a:gd name="connsiteY2" fmla="*/ 887413 h 887413"/>
            </a:gdLst>
            <a:ahLst/>
            <a:cxnLst>
              <a:cxn ang="0">
                <a:pos x="connsiteX0" y="connsiteY0"/>
              </a:cxn>
              <a:cxn ang="0">
                <a:pos x="connsiteX1" y="connsiteY1"/>
              </a:cxn>
              <a:cxn ang="0">
                <a:pos x="connsiteX2" y="connsiteY2"/>
              </a:cxn>
            </a:cxnLst>
            <a:rect l="l" t="t" r="r" b="b"/>
            <a:pathLst>
              <a:path w="4344987" h="887413">
                <a:moveTo>
                  <a:pt x="0" y="0"/>
                </a:moveTo>
                <a:cubicBezTo>
                  <a:pt x="180975" y="203200"/>
                  <a:pt x="736336" y="561711"/>
                  <a:pt x="1460500" y="709613"/>
                </a:cubicBezTo>
                <a:cubicBezTo>
                  <a:pt x="2184664" y="857515"/>
                  <a:pt x="3541646" y="878153"/>
                  <a:pt x="4344987" y="887413"/>
                </a:cubicBezTo>
              </a:path>
            </a:pathLst>
          </a:custGeom>
          <a:ln w="57150">
            <a:solidFill>
              <a:schemeClr val="accent3"/>
            </a:solidFill>
            <a:prstDash val="sysDot"/>
            <a:headEnd type="none" w="lg" len="med"/>
            <a:tailEnd type="triangle"/>
          </a:ln>
          <a:effectLst>
            <a:glow rad="63500">
              <a:schemeClr val="bg1">
                <a:alpha val="94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Rectangle: Rounded Corners 33">
            <a:extLst>
              <a:ext uri="{FF2B5EF4-FFF2-40B4-BE49-F238E27FC236}">
                <a16:creationId xmlns:a16="http://schemas.microsoft.com/office/drawing/2014/main" id="{32623426-A716-FCCD-EED2-EF2B0884FDC0}"/>
              </a:ext>
            </a:extLst>
          </p:cNvPr>
          <p:cNvSpPr/>
          <p:nvPr/>
        </p:nvSpPr>
        <p:spPr bwMode="auto">
          <a:xfrm>
            <a:off x="7652609" y="5353592"/>
            <a:ext cx="4390477" cy="1184863"/>
          </a:xfrm>
          <a:prstGeom prst="roundRect">
            <a:avLst>
              <a:gd name="adj" fmla="val 6806"/>
            </a:avLst>
          </a:prstGeom>
          <a:solidFill>
            <a:srgbClr val="0078D4"/>
          </a:solidFill>
          <a:ln w="10795" cap="flat" cmpd="sng" algn="ctr">
            <a:noFill/>
            <a:prstDash val="solid"/>
            <a:headEnd type="none" w="med" len="med"/>
            <a:tailEnd type="none" w="med" len="med"/>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Defenders must focus on</a:t>
            </a:r>
          </a:p>
          <a:p>
            <a:pPr marL="228600" marR="0" lvl="0" indent="-228600" algn="l" defTabSz="932472" rtl="0" eaLnBrk="1" fontAlgn="base" latinLnBrk="0" hangingPunct="1">
              <a:lnSpc>
                <a:spcPct val="100000"/>
              </a:lnSpc>
              <a:spcBef>
                <a:spcPct val="0"/>
              </a:spcBef>
              <a:spcAft>
                <a:spcPct val="0"/>
              </a:spcAft>
              <a:buClrTx/>
              <a:buSzTx/>
              <a:buFont typeface="+mj-lt"/>
              <a:buAutoNum type="alphaUcPeriod"/>
              <a:tabLst/>
              <a:defRPr/>
            </a:pPr>
            <a:r>
              <a:rPr kumimoji="0" lang="en-US" sz="1400"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Strong security controls </a:t>
            </a:r>
            <a:r>
              <a:rPr kumimoji="0" lang="en-US" sz="1400" b="0" i="1"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 effective placement </a:t>
            </a:r>
          </a:p>
          <a:p>
            <a:pPr marL="228600" marR="0" lvl="0" indent="-228600" algn="l" defTabSz="932472" rtl="0" eaLnBrk="1" fontAlgn="base" latinLnBrk="0" hangingPunct="1">
              <a:lnSpc>
                <a:spcPct val="100000"/>
              </a:lnSpc>
              <a:spcBef>
                <a:spcPct val="0"/>
              </a:spcBef>
              <a:spcAft>
                <a:spcPct val="0"/>
              </a:spcAft>
              <a:buClrTx/>
              <a:buSzTx/>
              <a:buFont typeface="+mj-lt"/>
              <a:buAutoNum type="alphaUcPeriod"/>
              <a:tabLst/>
              <a:defRPr/>
            </a:pPr>
            <a:r>
              <a:rPr kumimoji="0" lang="en-US" sz="1400" b="0" i="1"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Rapid response to attacks</a:t>
            </a:r>
          </a:p>
          <a:p>
            <a:pPr marL="228600" marR="0" lvl="0" indent="-228600" algn="l" defTabSz="932472" rtl="0" eaLnBrk="1" fontAlgn="base" latinLnBrk="0" hangingPunct="1">
              <a:lnSpc>
                <a:spcPct val="100000"/>
              </a:lnSpc>
              <a:spcBef>
                <a:spcPct val="0"/>
              </a:spcBef>
              <a:spcAft>
                <a:spcPct val="0"/>
              </a:spcAft>
              <a:buClrTx/>
              <a:buSzTx/>
              <a:buFont typeface="+mj-lt"/>
              <a:buAutoNum type="alphaUcPeriod"/>
              <a:tabLst/>
              <a:defRPr/>
            </a:pPr>
            <a:r>
              <a:rPr kumimoji="0" lang="en-US" sz="1400" b="0" i="1"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Continuously testing &amp; monitoring controls</a:t>
            </a:r>
          </a:p>
        </p:txBody>
      </p:sp>
    </p:spTree>
    <p:extLst>
      <p:ext uri="{BB962C8B-B14F-4D97-AF65-F5344CB8AC3E}">
        <p14:creationId xmlns:p14="http://schemas.microsoft.com/office/powerpoint/2010/main" val="1887567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down)">
                                      <p:cBhvr>
                                        <p:cTn id="11" dur="500"/>
                                        <p:tgtEl>
                                          <p:spTgt spid="28"/>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750"/>
                                        <p:tgtEl>
                                          <p:spTgt spid="3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wipe(left)">
                                      <p:cBhvr>
                                        <p:cTn id="24" dur="1000"/>
                                        <p:tgtEl>
                                          <p:spTgt spid="20"/>
                                        </p:tgtEl>
                                      </p:cBhvr>
                                    </p:animEffect>
                                  </p:childTnLst>
                                </p:cTn>
                              </p:par>
                            </p:childTnLst>
                          </p:cTn>
                        </p:par>
                        <p:par>
                          <p:cTn id="25" fill="hold">
                            <p:stCondLst>
                              <p:cond delay="1000"/>
                            </p:stCondLst>
                            <p:childTnLst>
                              <p:par>
                                <p:cTn id="26" presetID="2" presetClass="entr" presetSubtype="8" fill="hold" nodeType="afterEffect">
                                  <p:stCondLst>
                                    <p:cond delay="750"/>
                                  </p:stCondLst>
                                  <p:childTnLst>
                                    <p:set>
                                      <p:cBhvr>
                                        <p:cTn id="27" dur="1" fill="hold">
                                          <p:stCondLst>
                                            <p:cond delay="0"/>
                                          </p:stCondLst>
                                        </p:cTn>
                                        <p:tgtEl>
                                          <p:spTgt spid="32"/>
                                        </p:tgtEl>
                                        <p:attrNameLst>
                                          <p:attrName>style.visibility</p:attrName>
                                        </p:attrNameLst>
                                      </p:cBhvr>
                                      <p:to>
                                        <p:strVal val="visible"/>
                                      </p:to>
                                    </p:set>
                                    <p:anim calcmode="lin" valueType="num">
                                      <p:cBhvr additive="base">
                                        <p:cTn id="28" dur="750" fill="hold"/>
                                        <p:tgtEl>
                                          <p:spTgt spid="32"/>
                                        </p:tgtEl>
                                        <p:attrNameLst>
                                          <p:attrName>ppt_x</p:attrName>
                                        </p:attrNameLst>
                                      </p:cBhvr>
                                      <p:tavLst>
                                        <p:tav tm="0">
                                          <p:val>
                                            <p:strVal val="0-#ppt_w/2"/>
                                          </p:val>
                                        </p:tav>
                                        <p:tav tm="100000">
                                          <p:val>
                                            <p:strVal val="#ppt_x"/>
                                          </p:val>
                                        </p:tav>
                                      </p:tavLst>
                                    </p:anim>
                                    <p:anim calcmode="lin" valueType="num">
                                      <p:cBhvr additive="base">
                                        <p:cTn id="29" dur="750" fill="hold"/>
                                        <p:tgtEl>
                                          <p:spTgt spid="32"/>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wipe(left)">
                                      <p:cBhvr>
                                        <p:cTn id="33" dur="1500"/>
                                        <p:tgtEl>
                                          <p:spTgt spid="30"/>
                                        </p:tgtEl>
                                      </p:cBhvr>
                                    </p:animEffect>
                                  </p:childTnLst>
                                </p:cTn>
                              </p:par>
                            </p:childTnLst>
                          </p:cTn>
                        </p:par>
                        <p:par>
                          <p:cTn id="34" fill="hold">
                            <p:stCondLst>
                              <p:cond delay="4000"/>
                            </p:stCondLst>
                            <p:childTnLst>
                              <p:par>
                                <p:cTn id="35" presetID="42"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1000"/>
                                        <p:tgtEl>
                                          <p:spTgt spid="34"/>
                                        </p:tgtEl>
                                      </p:cBhvr>
                                    </p:animEffect>
                                    <p:anim calcmode="lin" valueType="num">
                                      <p:cBhvr>
                                        <p:cTn id="38" dur="1000" fill="hold"/>
                                        <p:tgtEl>
                                          <p:spTgt spid="34"/>
                                        </p:tgtEl>
                                        <p:attrNameLst>
                                          <p:attrName>ppt_x</p:attrName>
                                        </p:attrNameLst>
                                      </p:cBhvr>
                                      <p:tavLst>
                                        <p:tav tm="0">
                                          <p:val>
                                            <p:strVal val="#ppt_x"/>
                                          </p:val>
                                        </p:tav>
                                        <p:tav tm="100000">
                                          <p:val>
                                            <p:strVal val="#ppt_x"/>
                                          </p:val>
                                        </p:tav>
                                      </p:tavLst>
                                    </p:anim>
                                    <p:anim calcmode="lin" valueType="num">
                                      <p:cBhvr>
                                        <p:cTn id="3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0"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681177"/>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3" name="Picture 2">
            <a:extLst>
              <a:ext uri="{FF2B5EF4-FFF2-40B4-BE49-F238E27FC236}">
                <a16:creationId xmlns:a16="http://schemas.microsoft.com/office/drawing/2014/main" id="{7F968A75-02BE-8CAD-38D0-E059575911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1882" y="597853"/>
            <a:ext cx="8508235" cy="575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674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B9AF79F3-A173-EB6D-34F8-3089523D6DBF}"/>
              </a:ext>
            </a:extLst>
          </p:cNvPr>
          <p:cNvSpPr/>
          <p:nvPr/>
        </p:nvSpPr>
        <p:spPr>
          <a:xfrm>
            <a:off x="8924279" y="2011187"/>
            <a:ext cx="3177860" cy="3688813"/>
          </a:xfrm>
          <a:prstGeom prst="roundRect">
            <a:avLst>
              <a:gd name="adj" fmla="val 6041"/>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Protected Resources</a:t>
            </a:r>
          </a:p>
        </p:txBody>
      </p:sp>
      <p:sp>
        <p:nvSpPr>
          <p:cNvPr id="117" name="Rectangle: Rounded Corners 116">
            <a:extLst>
              <a:ext uri="{FF2B5EF4-FFF2-40B4-BE49-F238E27FC236}">
                <a16:creationId xmlns:a16="http://schemas.microsoft.com/office/drawing/2014/main" id="{B7274B40-0CAF-DC11-0849-10EA71F25BAB}"/>
              </a:ext>
            </a:extLst>
          </p:cNvPr>
          <p:cNvSpPr/>
          <p:nvPr/>
        </p:nvSpPr>
        <p:spPr>
          <a:xfrm>
            <a:off x="6218105" y="2902124"/>
            <a:ext cx="2463866" cy="1456599"/>
          </a:xfrm>
          <a:prstGeom prst="roundRect">
            <a:avLst>
              <a:gd name="adj" fmla="val 6304"/>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PEP</a:t>
            </a:r>
          </a:p>
        </p:txBody>
      </p:sp>
      <p:sp>
        <p:nvSpPr>
          <p:cNvPr id="124" name="Rectangle: Rounded Corners 123">
            <a:extLst>
              <a:ext uri="{FF2B5EF4-FFF2-40B4-BE49-F238E27FC236}">
                <a16:creationId xmlns:a16="http://schemas.microsoft.com/office/drawing/2014/main" id="{D089A7F2-CF8C-FE03-CF16-E3A654DF0BA6}"/>
              </a:ext>
            </a:extLst>
          </p:cNvPr>
          <p:cNvSpPr/>
          <p:nvPr/>
        </p:nvSpPr>
        <p:spPr>
          <a:xfrm>
            <a:off x="332874" y="5737910"/>
            <a:ext cx="11716264" cy="901867"/>
          </a:xfrm>
          <a:prstGeom prst="roundRect">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Ins="1060704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Data Security</a:t>
            </a:r>
          </a:p>
        </p:txBody>
      </p:sp>
      <p:sp>
        <p:nvSpPr>
          <p:cNvPr id="77" name="Rectangle: Rounded Corners 76">
            <a:extLst>
              <a:ext uri="{FF2B5EF4-FFF2-40B4-BE49-F238E27FC236}">
                <a16:creationId xmlns:a16="http://schemas.microsoft.com/office/drawing/2014/main" id="{8D3C8D16-0DBA-4F29-6F8C-588AF4AF1053}"/>
              </a:ext>
            </a:extLst>
          </p:cNvPr>
          <p:cNvSpPr/>
          <p:nvPr/>
        </p:nvSpPr>
        <p:spPr>
          <a:xfrm>
            <a:off x="6230542" y="2077659"/>
            <a:ext cx="2461692" cy="754681"/>
          </a:xfrm>
          <a:prstGeom prst="roundRect">
            <a:avLst>
              <a:gd name="adj" fmla="val 10529"/>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PE/PA</a:t>
            </a:r>
          </a:p>
        </p:txBody>
      </p:sp>
      <p:sp>
        <p:nvSpPr>
          <p:cNvPr id="93" name="Rectangle: Rounded Corners 92">
            <a:extLst>
              <a:ext uri="{FF2B5EF4-FFF2-40B4-BE49-F238E27FC236}">
                <a16:creationId xmlns:a16="http://schemas.microsoft.com/office/drawing/2014/main" id="{C7BE9B54-2007-4DB7-B23D-4E627A5373CE}"/>
              </a:ext>
            </a:extLst>
          </p:cNvPr>
          <p:cNvSpPr/>
          <p:nvPr/>
        </p:nvSpPr>
        <p:spPr>
          <a:xfrm>
            <a:off x="1575143" y="717515"/>
            <a:ext cx="10483300" cy="1160815"/>
          </a:xfrm>
          <a:prstGeom prst="roundRect">
            <a:avLst>
              <a:gd name="adj" fmla="val 13749"/>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 Analytics</a:t>
            </a:r>
          </a:p>
        </p:txBody>
      </p:sp>
      <p:sp>
        <p:nvSpPr>
          <p:cNvPr id="143" name="Rectangle 142">
            <a:extLst>
              <a:ext uri="{FF2B5EF4-FFF2-40B4-BE49-F238E27FC236}">
                <a16:creationId xmlns:a16="http://schemas.microsoft.com/office/drawing/2014/main" id="{245E97D3-42E0-6CFC-8CDC-D2A3A7188FD7}"/>
              </a:ext>
            </a:extLst>
          </p:cNvPr>
          <p:cNvSpPr/>
          <p:nvPr/>
        </p:nvSpPr>
        <p:spPr>
          <a:xfrm>
            <a:off x="-4234" y="605271"/>
            <a:ext cx="1521885" cy="1296852"/>
          </a:xfrm>
          <a:prstGeom prst="rect">
            <a:avLst/>
          </a:prstGeom>
          <a:solidFill>
            <a:srgbClr val="0C2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8" name="Rectangle: Rounded Corners 170">
            <a:extLst>
              <a:ext uri="{FF2B5EF4-FFF2-40B4-BE49-F238E27FC236}">
                <a16:creationId xmlns:a16="http://schemas.microsoft.com/office/drawing/2014/main" id="{B149551E-15CF-DD89-3B79-5589B5AEE33B}"/>
              </a:ext>
            </a:extLst>
          </p:cNvPr>
          <p:cNvSpPr/>
          <p:nvPr/>
        </p:nvSpPr>
        <p:spPr>
          <a:xfrm>
            <a:off x="9063498" y="3942059"/>
            <a:ext cx="2837757" cy="1679633"/>
          </a:xfrm>
          <a:prstGeom prst="roundRect">
            <a:avLst>
              <a:gd name="adj" fmla="val 5606"/>
            </a:avLst>
          </a:prstGeom>
          <a:solidFill>
            <a:srgbClr val="D9D9D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Segoe UI Semibold" panose="020B0702040204020203" pitchFamily="34" charset="0"/>
            </a:endParaRPr>
          </a:p>
        </p:txBody>
      </p:sp>
      <p:sp>
        <p:nvSpPr>
          <p:cNvPr id="360" name="cloud 4" descr="cloud">
            <a:extLst>
              <a:ext uri="{FF2B5EF4-FFF2-40B4-BE49-F238E27FC236}">
                <a16:creationId xmlns:a16="http://schemas.microsoft.com/office/drawing/2014/main" id="{BF918FD7-02A5-6042-7855-5017443E4D04}"/>
              </a:ext>
            </a:extLst>
          </p:cNvPr>
          <p:cNvSpPr>
            <a:spLocks noChangeAspect="1"/>
          </p:cNvSpPr>
          <p:nvPr/>
        </p:nvSpPr>
        <p:spPr bwMode="auto">
          <a:xfrm flipV="1">
            <a:off x="9402080" y="2596837"/>
            <a:ext cx="2217176" cy="118872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BFBFBF"/>
          </a:soli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a:ln>
                <a:noFill/>
              </a:ln>
              <a:solidFill>
                <a:srgbClr val="353535"/>
              </a:solidFill>
              <a:effectLst/>
              <a:uLnTx/>
              <a:uFillTx/>
              <a:latin typeface="Calibri" panose="020F0502020204030204"/>
              <a:ea typeface="+mn-ea"/>
              <a:cs typeface="+mn-cs"/>
            </a:endParaRPr>
          </a:p>
        </p:txBody>
      </p:sp>
      <p:sp>
        <p:nvSpPr>
          <p:cNvPr id="96" name="Rectangle: Rounded Corners 186">
            <a:extLst>
              <a:ext uri="{FF2B5EF4-FFF2-40B4-BE49-F238E27FC236}">
                <a16:creationId xmlns:a16="http://schemas.microsoft.com/office/drawing/2014/main" id="{35FC1F08-2A42-FA70-DD3F-3CA66E40AB00}"/>
              </a:ext>
            </a:extLst>
          </p:cNvPr>
          <p:cNvSpPr/>
          <p:nvPr/>
        </p:nvSpPr>
        <p:spPr>
          <a:xfrm>
            <a:off x="3383534" y="2062528"/>
            <a:ext cx="2653859" cy="2296837"/>
          </a:xfrm>
          <a:prstGeom prst="roundRect">
            <a:avLst>
              <a:gd name="adj" fmla="val 5681"/>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noFill/>
                <a:effectLst/>
                <a:uLnTx/>
                <a:uFillTx/>
                <a:latin typeface="Segoe UI Semibold" panose="020B0702040204020203" pitchFamily="34" charset="0"/>
                <a:ea typeface="+mn-ea"/>
                <a:cs typeface="Segoe UI Semibold" panose="020B0702040204020203" pitchFamily="34" charset="0"/>
              </a:rPr>
              <a:t>ICAM</a:t>
            </a:r>
          </a:p>
        </p:txBody>
      </p:sp>
      <p:sp>
        <p:nvSpPr>
          <p:cNvPr id="98" name="Rectangle: Rounded Corners 207">
            <a:extLst>
              <a:ext uri="{FF2B5EF4-FFF2-40B4-BE49-F238E27FC236}">
                <a16:creationId xmlns:a16="http://schemas.microsoft.com/office/drawing/2014/main" id="{8F12D485-A2FC-3B10-D15F-C34962E57683}"/>
              </a:ext>
            </a:extLst>
          </p:cNvPr>
          <p:cNvSpPr/>
          <p:nvPr/>
        </p:nvSpPr>
        <p:spPr>
          <a:xfrm>
            <a:off x="3494662" y="2652523"/>
            <a:ext cx="1188720" cy="754436"/>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Identity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User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Device</a:t>
            </a:r>
          </a:p>
        </p:txBody>
      </p:sp>
      <p:sp>
        <p:nvSpPr>
          <p:cNvPr id="103" name="Rectangle: Rounded Corners 186">
            <a:extLst>
              <a:ext uri="{FF2B5EF4-FFF2-40B4-BE49-F238E27FC236}">
                <a16:creationId xmlns:a16="http://schemas.microsoft.com/office/drawing/2014/main" id="{245AB09C-E2AC-3FF8-3942-CBE63E0B27CA}"/>
              </a:ext>
            </a:extLst>
          </p:cNvPr>
          <p:cNvSpPr/>
          <p:nvPr/>
        </p:nvSpPr>
        <p:spPr>
          <a:xfrm>
            <a:off x="4760401" y="2653374"/>
            <a:ext cx="1186298" cy="751388"/>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t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Access &amp; Credential Mgmt.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Authentication</a:t>
            </a:r>
            <a:r>
              <a:rPr kumimoji="0" lang="en-US" sz="8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Authorization</a:t>
            </a:r>
          </a:p>
        </p:txBody>
      </p:sp>
      <p:sp>
        <p:nvSpPr>
          <p:cNvPr id="105" name="TextBox 104">
            <a:extLst>
              <a:ext uri="{FF2B5EF4-FFF2-40B4-BE49-F238E27FC236}">
                <a16:creationId xmlns:a16="http://schemas.microsoft.com/office/drawing/2014/main" id="{18B5E037-E9C1-DE66-8C08-303E6458E08A}"/>
              </a:ext>
            </a:extLst>
          </p:cNvPr>
          <p:cNvSpPr txBox="1"/>
          <p:nvPr/>
        </p:nvSpPr>
        <p:spPr>
          <a:xfrm>
            <a:off x="3491300" y="2172736"/>
            <a:ext cx="245203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Identity, Credentials, and Access Management (ICAM)</a:t>
            </a:r>
          </a:p>
        </p:txBody>
      </p:sp>
      <p:grpSp>
        <p:nvGrpSpPr>
          <p:cNvPr id="110" name="Group 109">
            <a:extLst>
              <a:ext uri="{FF2B5EF4-FFF2-40B4-BE49-F238E27FC236}">
                <a16:creationId xmlns:a16="http://schemas.microsoft.com/office/drawing/2014/main" id="{5107A704-6310-ECCA-D424-949946B5DF94}"/>
              </a:ext>
            </a:extLst>
          </p:cNvPr>
          <p:cNvGrpSpPr/>
          <p:nvPr/>
        </p:nvGrpSpPr>
        <p:grpSpPr>
          <a:xfrm>
            <a:off x="3482212" y="3642602"/>
            <a:ext cx="1188720" cy="580280"/>
            <a:chOff x="3483001" y="3768541"/>
            <a:chExt cx="1188720" cy="580280"/>
          </a:xfrm>
        </p:grpSpPr>
        <p:sp>
          <p:nvSpPr>
            <p:cNvPr id="115" name="Rectangle: Rounded Corners 170">
              <a:extLst>
                <a:ext uri="{FF2B5EF4-FFF2-40B4-BE49-F238E27FC236}">
                  <a16:creationId xmlns:a16="http://schemas.microsoft.com/office/drawing/2014/main" id="{70567329-BF3E-1FEA-16BE-D4F79F75B99B}"/>
                </a:ext>
              </a:extLst>
            </p:cNvPr>
            <p:cNvSpPr/>
            <p:nvPr/>
          </p:nvSpPr>
          <p:spPr>
            <a:xfrm>
              <a:off x="3483001" y="3768541"/>
              <a:ext cx="1188720" cy="580280"/>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6" name="TextBox 115">
              <a:extLst>
                <a:ext uri="{FF2B5EF4-FFF2-40B4-BE49-F238E27FC236}">
                  <a16:creationId xmlns:a16="http://schemas.microsoft.com/office/drawing/2014/main" id="{22DA9A43-A460-F04A-2C8F-5FF6A6B8AEE5}"/>
                </a:ext>
              </a:extLst>
            </p:cNvPr>
            <p:cNvSpPr txBox="1"/>
            <p:nvPr/>
          </p:nvSpPr>
          <p:spPr>
            <a:xfrm>
              <a:off x="3555722" y="3903013"/>
              <a:ext cx="1019148"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Federation</a:t>
              </a:r>
            </a:p>
          </p:txBody>
        </p:sp>
      </p:grpSp>
      <p:grpSp>
        <p:nvGrpSpPr>
          <p:cNvPr id="111" name="Group 110">
            <a:extLst>
              <a:ext uri="{FF2B5EF4-FFF2-40B4-BE49-F238E27FC236}">
                <a16:creationId xmlns:a16="http://schemas.microsoft.com/office/drawing/2014/main" id="{2648B0FD-DDCC-6F00-B428-A7CF8DABB61C}"/>
              </a:ext>
            </a:extLst>
          </p:cNvPr>
          <p:cNvGrpSpPr/>
          <p:nvPr/>
        </p:nvGrpSpPr>
        <p:grpSpPr>
          <a:xfrm>
            <a:off x="4775392" y="3636612"/>
            <a:ext cx="1188720" cy="586274"/>
            <a:chOff x="4776181" y="3762551"/>
            <a:chExt cx="1188720" cy="586274"/>
          </a:xfrm>
        </p:grpSpPr>
        <p:sp>
          <p:nvSpPr>
            <p:cNvPr id="118" name="Rectangle: Rounded Corners 170">
              <a:extLst>
                <a:ext uri="{FF2B5EF4-FFF2-40B4-BE49-F238E27FC236}">
                  <a16:creationId xmlns:a16="http://schemas.microsoft.com/office/drawing/2014/main" id="{741BE3BC-5324-DC3F-5BBB-6C8A0139FC4D}"/>
                </a:ext>
              </a:extLst>
            </p:cNvPr>
            <p:cNvSpPr/>
            <p:nvPr/>
          </p:nvSpPr>
          <p:spPr>
            <a:xfrm>
              <a:off x="4776181" y="3762551"/>
              <a:ext cx="1188720" cy="586274"/>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19" name="TextBox 118">
              <a:extLst>
                <a:ext uri="{FF2B5EF4-FFF2-40B4-BE49-F238E27FC236}">
                  <a16:creationId xmlns:a16="http://schemas.microsoft.com/office/drawing/2014/main" id="{D6861979-969D-35A9-57ED-B42C83CDD7B7}"/>
                </a:ext>
              </a:extLst>
            </p:cNvPr>
            <p:cNvSpPr txBox="1"/>
            <p:nvPr/>
          </p:nvSpPr>
          <p:spPr>
            <a:xfrm>
              <a:off x="4902324" y="4080594"/>
              <a:ext cx="968618" cy="2616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Governance</a:t>
              </a:r>
            </a:p>
          </p:txBody>
        </p:sp>
      </p:grpSp>
      <p:sp>
        <p:nvSpPr>
          <p:cNvPr id="153" name="Rectangle: Rounded Corners 186">
            <a:extLst>
              <a:ext uri="{FF2B5EF4-FFF2-40B4-BE49-F238E27FC236}">
                <a16:creationId xmlns:a16="http://schemas.microsoft.com/office/drawing/2014/main" id="{13DF5F29-D1C7-8BED-EA47-0D5C1BFC79EB}"/>
              </a:ext>
            </a:extLst>
          </p:cNvPr>
          <p:cNvSpPr/>
          <p:nvPr/>
        </p:nvSpPr>
        <p:spPr>
          <a:xfrm>
            <a:off x="3382471" y="4561999"/>
            <a:ext cx="1320540" cy="1122772"/>
          </a:xfrm>
          <a:prstGeom prst="roundRect">
            <a:avLst>
              <a:gd name="adj" fmla="val 13462"/>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54" name="TextBox 153">
            <a:extLst>
              <a:ext uri="{FF2B5EF4-FFF2-40B4-BE49-F238E27FC236}">
                <a16:creationId xmlns:a16="http://schemas.microsoft.com/office/drawing/2014/main" id="{97A39179-E3B1-9F71-0495-7CF4A876C5D9}"/>
              </a:ext>
            </a:extLst>
          </p:cNvPr>
          <p:cNvSpPr txBox="1"/>
          <p:nvPr/>
        </p:nvSpPr>
        <p:spPr>
          <a:xfrm>
            <a:off x="3295910" y="4561600"/>
            <a:ext cx="1421409"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Secure Admin Workstations</a:t>
            </a:r>
          </a:p>
        </p:txBody>
      </p:sp>
      <p:sp>
        <p:nvSpPr>
          <p:cNvPr id="155" name="Rectangle: Rounded Corners 186">
            <a:extLst>
              <a:ext uri="{FF2B5EF4-FFF2-40B4-BE49-F238E27FC236}">
                <a16:creationId xmlns:a16="http://schemas.microsoft.com/office/drawing/2014/main" id="{52DCDD6E-B7CD-DC31-CB4A-4F926F922B9F}"/>
              </a:ext>
            </a:extLst>
          </p:cNvPr>
          <p:cNvSpPr/>
          <p:nvPr/>
        </p:nvSpPr>
        <p:spPr>
          <a:xfrm>
            <a:off x="4768996" y="4568556"/>
            <a:ext cx="1299716" cy="1122138"/>
          </a:xfrm>
          <a:prstGeom prst="roundRect">
            <a:avLst>
              <a:gd name="adj" fmla="val 10631"/>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56" name="TextBox 155">
            <a:extLst>
              <a:ext uri="{FF2B5EF4-FFF2-40B4-BE49-F238E27FC236}">
                <a16:creationId xmlns:a16="http://schemas.microsoft.com/office/drawing/2014/main" id="{78B2FE59-1515-442D-1917-9FD00635A6B5}"/>
              </a:ext>
            </a:extLst>
          </p:cNvPr>
          <p:cNvSpPr txBox="1"/>
          <p:nvPr/>
        </p:nvSpPr>
        <p:spPr>
          <a:xfrm>
            <a:off x="4813594" y="4621320"/>
            <a:ext cx="1256379"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Virtual Desktops</a:t>
            </a:r>
          </a:p>
        </p:txBody>
      </p:sp>
      <p:sp>
        <p:nvSpPr>
          <p:cNvPr id="125" name="TextBox 124">
            <a:extLst>
              <a:ext uri="{FF2B5EF4-FFF2-40B4-BE49-F238E27FC236}">
                <a16:creationId xmlns:a16="http://schemas.microsoft.com/office/drawing/2014/main" id="{B941EECB-F5E5-4476-9CB8-9BBA8A18E57A}"/>
              </a:ext>
            </a:extLst>
          </p:cNvPr>
          <p:cNvSpPr txBox="1"/>
          <p:nvPr/>
        </p:nvSpPr>
        <p:spPr>
          <a:xfrm>
            <a:off x="6220941" y="2088424"/>
            <a:ext cx="247659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Policy Enforcement / Admin (PE/PA)</a:t>
            </a:r>
          </a:p>
        </p:txBody>
      </p:sp>
      <p:sp>
        <p:nvSpPr>
          <p:cNvPr id="30" name="TextBox 29">
            <a:extLst>
              <a:ext uri="{FF2B5EF4-FFF2-40B4-BE49-F238E27FC236}">
                <a16:creationId xmlns:a16="http://schemas.microsoft.com/office/drawing/2014/main" id="{C3D32D87-5775-44D4-82E2-5F3A50272A41}"/>
              </a:ext>
            </a:extLst>
          </p:cNvPr>
          <p:cNvSpPr txBox="1"/>
          <p:nvPr/>
        </p:nvSpPr>
        <p:spPr>
          <a:xfrm>
            <a:off x="1301322" y="5888761"/>
            <a:ext cx="1026590" cy="600164"/>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Data Loss Prevention (DLP)</a:t>
            </a:r>
          </a:p>
        </p:txBody>
      </p:sp>
      <p:sp>
        <p:nvSpPr>
          <p:cNvPr id="32" name="TextBox 31">
            <a:extLst>
              <a:ext uri="{FF2B5EF4-FFF2-40B4-BE49-F238E27FC236}">
                <a16:creationId xmlns:a16="http://schemas.microsoft.com/office/drawing/2014/main" id="{1446B4D0-9BBF-4DB9-BD02-D15DF20F112D}"/>
              </a:ext>
            </a:extLst>
          </p:cNvPr>
          <p:cNvSpPr txBox="1"/>
          <p:nvPr/>
        </p:nvSpPr>
        <p:spPr>
          <a:xfrm>
            <a:off x="3236729" y="5973400"/>
            <a:ext cx="1026590" cy="43088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Document Protection</a:t>
            </a:r>
          </a:p>
        </p:txBody>
      </p:sp>
      <p:sp>
        <p:nvSpPr>
          <p:cNvPr id="39" name="TextBox 38">
            <a:extLst>
              <a:ext uri="{FF2B5EF4-FFF2-40B4-BE49-F238E27FC236}">
                <a16:creationId xmlns:a16="http://schemas.microsoft.com/office/drawing/2014/main" id="{6A4EC40C-6E0B-4092-BA83-7AF1EB3DABA5}"/>
              </a:ext>
            </a:extLst>
          </p:cNvPr>
          <p:cNvSpPr txBox="1"/>
          <p:nvPr/>
        </p:nvSpPr>
        <p:spPr>
          <a:xfrm>
            <a:off x="5427220" y="5973400"/>
            <a:ext cx="671611" cy="43088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Office </a:t>
            </a:r>
            <a:br>
              <a:rPr kumimoji="0" lang="en-US" sz="11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365</a:t>
            </a:r>
          </a:p>
        </p:txBody>
      </p:sp>
      <p:sp>
        <p:nvSpPr>
          <p:cNvPr id="41" name="TextBox 40">
            <a:extLst>
              <a:ext uri="{FF2B5EF4-FFF2-40B4-BE49-F238E27FC236}">
                <a16:creationId xmlns:a16="http://schemas.microsoft.com/office/drawing/2014/main" id="{33F50369-5ABB-4597-894E-BC4B5F020913}"/>
              </a:ext>
            </a:extLst>
          </p:cNvPr>
          <p:cNvSpPr txBox="1"/>
          <p:nvPr/>
        </p:nvSpPr>
        <p:spPr>
          <a:xfrm>
            <a:off x="9704392" y="5973400"/>
            <a:ext cx="1026590" cy="43088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Cloud Infra </a:t>
            </a:r>
            <a:br>
              <a:rPr kumimoji="0" lang="en-US" sz="1100" b="1"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br>
            <a:r>
              <a:rPr kumimoji="0" lang="en-US" sz="1100" b="1" i="0" u="none" strike="noStrike" kern="1200" cap="none" spc="0" normalizeH="0" baseline="0" noProof="0" dirty="0">
                <a:ln>
                  <a:noFill/>
                </a:ln>
                <a:solidFill>
                  <a:srgbClr val="595959"/>
                </a:solidFill>
                <a:effectLst/>
                <a:uLnTx/>
                <a:uFillTx/>
                <a:latin typeface="Segoe UI Semibold" panose="020B0702040204020203" pitchFamily="34" charset="0"/>
                <a:ea typeface="+mn-ea"/>
                <a:cs typeface="Segoe UI Semibold" panose="020B0702040204020203" pitchFamily="34" charset="0"/>
              </a:rPr>
              <a:t>SQL DB/Files</a:t>
            </a:r>
          </a:p>
        </p:txBody>
      </p:sp>
      <p:grpSp>
        <p:nvGrpSpPr>
          <p:cNvPr id="45" name="Group 44">
            <a:extLst>
              <a:ext uri="{FF2B5EF4-FFF2-40B4-BE49-F238E27FC236}">
                <a16:creationId xmlns:a16="http://schemas.microsoft.com/office/drawing/2014/main" id="{D752145A-0D23-8D4B-FFE9-4CAB599946E2}"/>
              </a:ext>
            </a:extLst>
          </p:cNvPr>
          <p:cNvGrpSpPr/>
          <p:nvPr/>
        </p:nvGrpSpPr>
        <p:grpSpPr>
          <a:xfrm>
            <a:off x="6296868" y="2342533"/>
            <a:ext cx="1309879" cy="457201"/>
            <a:chOff x="-4011397" y="2232362"/>
            <a:chExt cx="1373029" cy="575210"/>
          </a:xfrm>
          <a:solidFill>
            <a:srgbClr val="D9D9D9"/>
          </a:solidFill>
        </p:grpSpPr>
        <p:sp>
          <p:nvSpPr>
            <p:cNvPr id="48" name="Rectangle: Rounded Corners 186">
              <a:extLst>
                <a:ext uri="{FF2B5EF4-FFF2-40B4-BE49-F238E27FC236}">
                  <a16:creationId xmlns:a16="http://schemas.microsoft.com/office/drawing/2014/main" id="{A9626B3A-F9EF-C113-E1E7-EB50C10843EB}"/>
                </a:ext>
              </a:extLst>
            </p:cNvPr>
            <p:cNvSpPr/>
            <p:nvPr/>
          </p:nvSpPr>
          <p:spPr>
            <a:xfrm>
              <a:off x="-4007907" y="2232362"/>
              <a:ext cx="1369539" cy="575210"/>
            </a:xfrm>
            <a:prstGeom prst="roundRect">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9" name="TextBox 68">
              <a:extLst>
                <a:ext uri="{FF2B5EF4-FFF2-40B4-BE49-F238E27FC236}">
                  <a16:creationId xmlns:a16="http://schemas.microsoft.com/office/drawing/2014/main" id="{6045E0DE-8747-1F57-0E33-7BDFE09226CD}"/>
                </a:ext>
              </a:extLst>
            </p:cNvPr>
            <p:cNvSpPr txBox="1"/>
            <p:nvPr/>
          </p:nvSpPr>
          <p:spPr>
            <a:xfrm>
              <a:off x="-4011397" y="2309844"/>
              <a:ext cx="1366750" cy="464661"/>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Policy </a:t>
              </a:r>
              <a:endPar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Determine Access</a:t>
              </a:r>
              <a:endParaRPr kumimoji="0" lang="en-US" sz="105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sp>
        <p:nvSpPr>
          <p:cNvPr id="159" name="Rectangle: Rounded Corners 186">
            <a:extLst>
              <a:ext uri="{FF2B5EF4-FFF2-40B4-BE49-F238E27FC236}">
                <a16:creationId xmlns:a16="http://schemas.microsoft.com/office/drawing/2014/main" id="{F6767859-AE9D-E1D9-7775-3381125CC681}"/>
              </a:ext>
            </a:extLst>
          </p:cNvPr>
          <p:cNvSpPr/>
          <p:nvPr/>
        </p:nvSpPr>
        <p:spPr>
          <a:xfrm>
            <a:off x="1549953" y="2042730"/>
            <a:ext cx="1645150" cy="3538126"/>
          </a:xfrm>
          <a:prstGeom prst="roundRect">
            <a:avLst>
              <a:gd name="adj" fmla="val 9205"/>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Endpoint Security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60" name="TextBox 159">
            <a:extLst>
              <a:ext uri="{FF2B5EF4-FFF2-40B4-BE49-F238E27FC236}">
                <a16:creationId xmlns:a16="http://schemas.microsoft.com/office/drawing/2014/main" id="{440502A5-F912-A1B2-45B5-8939AD5FA460}"/>
              </a:ext>
            </a:extLst>
          </p:cNvPr>
          <p:cNvSpPr txBox="1"/>
          <p:nvPr/>
        </p:nvSpPr>
        <p:spPr>
          <a:xfrm>
            <a:off x="2269096" y="3460140"/>
            <a:ext cx="687871" cy="25391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Devices</a:t>
            </a:r>
          </a:p>
        </p:txBody>
      </p:sp>
      <p:sp>
        <p:nvSpPr>
          <p:cNvPr id="162" name="TextBox 161">
            <a:extLst>
              <a:ext uri="{FF2B5EF4-FFF2-40B4-BE49-F238E27FC236}">
                <a16:creationId xmlns:a16="http://schemas.microsoft.com/office/drawing/2014/main" id="{A5D2F3F7-73D4-632A-1FFF-820216A6B23F}"/>
              </a:ext>
            </a:extLst>
          </p:cNvPr>
          <p:cNvSpPr txBox="1"/>
          <p:nvPr/>
        </p:nvSpPr>
        <p:spPr>
          <a:xfrm>
            <a:off x="2135979" y="5096355"/>
            <a:ext cx="957091" cy="43088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Devices w/ SDP</a:t>
            </a:r>
          </a:p>
        </p:txBody>
      </p:sp>
      <p:sp>
        <p:nvSpPr>
          <p:cNvPr id="163" name="TextBox 162">
            <a:extLst>
              <a:ext uri="{FF2B5EF4-FFF2-40B4-BE49-F238E27FC236}">
                <a16:creationId xmlns:a16="http://schemas.microsoft.com/office/drawing/2014/main" id="{4E55296C-D8CC-099D-7DF9-89358A67E2EC}"/>
              </a:ext>
            </a:extLst>
          </p:cNvPr>
          <p:cNvSpPr txBox="1"/>
          <p:nvPr/>
        </p:nvSpPr>
        <p:spPr>
          <a:xfrm>
            <a:off x="2237559" y="2820515"/>
            <a:ext cx="687871"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User</a:t>
            </a:r>
          </a:p>
        </p:txBody>
      </p:sp>
      <p:sp>
        <p:nvSpPr>
          <p:cNvPr id="164" name="TextBox 163">
            <a:extLst>
              <a:ext uri="{FF2B5EF4-FFF2-40B4-BE49-F238E27FC236}">
                <a16:creationId xmlns:a16="http://schemas.microsoft.com/office/drawing/2014/main" id="{1EB77811-E57C-FAB0-FF72-D22C6E03E1B8}"/>
              </a:ext>
            </a:extLst>
          </p:cNvPr>
          <p:cNvSpPr txBox="1"/>
          <p:nvPr/>
        </p:nvSpPr>
        <p:spPr>
          <a:xfrm>
            <a:off x="2147629" y="4199796"/>
            <a:ext cx="851560" cy="41549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Mobile Device</a:t>
            </a:r>
          </a:p>
        </p:txBody>
      </p:sp>
      <p:pic>
        <p:nvPicPr>
          <p:cNvPr id="166" name="Graphic 165">
            <a:extLst>
              <a:ext uri="{FF2B5EF4-FFF2-40B4-BE49-F238E27FC236}">
                <a16:creationId xmlns:a16="http://schemas.microsoft.com/office/drawing/2014/main" id="{B5BE1EB7-FD32-FFCC-8475-A998EDD9035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61559" y="2416141"/>
            <a:ext cx="465892" cy="465893"/>
          </a:xfrm>
          <a:prstGeom prst="rect">
            <a:avLst/>
          </a:prstGeom>
        </p:spPr>
      </p:pic>
      <p:pic>
        <p:nvPicPr>
          <p:cNvPr id="168" name="Graphic 167">
            <a:extLst>
              <a:ext uri="{FF2B5EF4-FFF2-40B4-BE49-F238E27FC236}">
                <a16:creationId xmlns:a16="http://schemas.microsoft.com/office/drawing/2014/main" id="{02C82955-6002-B2C1-0012-FE30E1B564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54935" y="3094115"/>
            <a:ext cx="479775" cy="479775"/>
          </a:xfrm>
          <a:prstGeom prst="rect">
            <a:avLst/>
          </a:prstGeom>
        </p:spPr>
      </p:pic>
      <p:pic>
        <p:nvPicPr>
          <p:cNvPr id="169" name="Graphic 168">
            <a:extLst>
              <a:ext uri="{FF2B5EF4-FFF2-40B4-BE49-F238E27FC236}">
                <a16:creationId xmlns:a16="http://schemas.microsoft.com/office/drawing/2014/main" id="{82493B89-4C9F-7C79-6D5E-2C0DEB36651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66978" y="3768577"/>
            <a:ext cx="439377" cy="439377"/>
          </a:xfrm>
          <a:prstGeom prst="rect">
            <a:avLst/>
          </a:prstGeom>
        </p:spPr>
      </p:pic>
      <p:grpSp>
        <p:nvGrpSpPr>
          <p:cNvPr id="121" name="Group 120">
            <a:extLst>
              <a:ext uri="{FF2B5EF4-FFF2-40B4-BE49-F238E27FC236}">
                <a16:creationId xmlns:a16="http://schemas.microsoft.com/office/drawing/2014/main" id="{2EBFB1D6-8DEC-8D89-167C-FB97B6B37835}"/>
              </a:ext>
            </a:extLst>
          </p:cNvPr>
          <p:cNvGrpSpPr/>
          <p:nvPr/>
        </p:nvGrpSpPr>
        <p:grpSpPr>
          <a:xfrm>
            <a:off x="6306939" y="2954992"/>
            <a:ext cx="1291918" cy="509984"/>
            <a:chOff x="2380343" y="3673296"/>
            <a:chExt cx="1769538" cy="332823"/>
          </a:xfrm>
          <a:solidFill>
            <a:srgbClr val="D9D9D9"/>
          </a:solidFill>
        </p:grpSpPr>
        <p:sp>
          <p:nvSpPr>
            <p:cNvPr id="122" name="Rectangle: Rounded Corners 197">
              <a:extLst>
                <a:ext uri="{FF2B5EF4-FFF2-40B4-BE49-F238E27FC236}">
                  <a16:creationId xmlns:a16="http://schemas.microsoft.com/office/drawing/2014/main" id="{23D5DE07-618D-FFAD-223D-1CD8FEADD989}"/>
                </a:ext>
              </a:extLst>
            </p:cNvPr>
            <p:cNvSpPr/>
            <p:nvPr/>
          </p:nvSpPr>
          <p:spPr>
            <a:xfrm>
              <a:off x="2380343" y="3673296"/>
              <a:ext cx="1769538" cy="332607"/>
            </a:xfrm>
            <a:prstGeom prst="roundRect">
              <a:avLst/>
            </a:prstGeom>
            <a:grp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Segoe UI Semibold" panose="020B0702040204020203" pitchFamily="34" charset="0"/>
              </a:endParaRPr>
            </a:p>
          </p:txBody>
        </p:sp>
        <p:sp>
          <p:nvSpPr>
            <p:cNvPr id="123" name="TextBox 122">
              <a:extLst>
                <a:ext uri="{FF2B5EF4-FFF2-40B4-BE49-F238E27FC236}">
                  <a16:creationId xmlns:a16="http://schemas.microsoft.com/office/drawing/2014/main" id="{951C45DA-150D-3DAC-41C2-670709FBD3D6}"/>
                </a:ext>
              </a:extLst>
            </p:cNvPr>
            <p:cNvSpPr txBox="1"/>
            <p:nvPr/>
          </p:nvSpPr>
          <p:spPr>
            <a:xfrm>
              <a:off x="2472604" y="3754550"/>
              <a:ext cx="1585016" cy="251569"/>
            </a:xfrm>
            <a:prstGeom prst="rect">
              <a:avLst/>
            </a:prstGeom>
            <a:noFill/>
            <a:ln>
              <a:noFill/>
            </a:ln>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Grant Access </a:t>
              </a:r>
            </a:p>
          </p:txBody>
        </p:sp>
      </p:grpSp>
      <p:grpSp>
        <p:nvGrpSpPr>
          <p:cNvPr id="133" name="Group 132">
            <a:extLst>
              <a:ext uri="{FF2B5EF4-FFF2-40B4-BE49-F238E27FC236}">
                <a16:creationId xmlns:a16="http://schemas.microsoft.com/office/drawing/2014/main" id="{E24DC5DD-7940-2BFE-46B8-94F5A6D053D5}"/>
              </a:ext>
            </a:extLst>
          </p:cNvPr>
          <p:cNvGrpSpPr/>
          <p:nvPr/>
        </p:nvGrpSpPr>
        <p:grpSpPr>
          <a:xfrm>
            <a:off x="6815738" y="2994177"/>
            <a:ext cx="274320" cy="274320"/>
            <a:chOff x="334079" y="3828176"/>
            <a:chExt cx="392314" cy="392314"/>
          </a:xfrm>
        </p:grpSpPr>
        <p:pic>
          <p:nvPicPr>
            <p:cNvPr id="135" name="Graphic 134">
              <a:extLst>
                <a:ext uri="{FF2B5EF4-FFF2-40B4-BE49-F238E27FC236}">
                  <a16:creationId xmlns:a16="http://schemas.microsoft.com/office/drawing/2014/main" id="{90D929BD-19E2-AD31-81CB-D1811384B6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079" y="3828176"/>
              <a:ext cx="392314" cy="392314"/>
            </a:xfrm>
            <a:prstGeom prst="rect">
              <a:avLst/>
            </a:prstGeom>
          </p:spPr>
        </p:pic>
        <p:pic>
          <p:nvPicPr>
            <p:cNvPr id="136" name="Graphic 135">
              <a:extLst>
                <a:ext uri="{FF2B5EF4-FFF2-40B4-BE49-F238E27FC236}">
                  <a16:creationId xmlns:a16="http://schemas.microsoft.com/office/drawing/2014/main" id="{71334EE7-4A36-2B04-F833-8456D2344CA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463" y="4004983"/>
              <a:ext cx="123546" cy="123546"/>
            </a:xfrm>
            <a:prstGeom prst="rect">
              <a:avLst/>
            </a:prstGeom>
          </p:spPr>
        </p:pic>
      </p:grpSp>
      <p:grpSp>
        <p:nvGrpSpPr>
          <p:cNvPr id="23" name="Group 22">
            <a:extLst>
              <a:ext uri="{FF2B5EF4-FFF2-40B4-BE49-F238E27FC236}">
                <a16:creationId xmlns:a16="http://schemas.microsoft.com/office/drawing/2014/main" id="{348E001F-BD1F-1FB6-D3BE-D9F8AFC5E86A}"/>
              </a:ext>
            </a:extLst>
          </p:cNvPr>
          <p:cNvGrpSpPr/>
          <p:nvPr/>
        </p:nvGrpSpPr>
        <p:grpSpPr>
          <a:xfrm>
            <a:off x="3425793" y="4938969"/>
            <a:ext cx="1293498" cy="703392"/>
            <a:chOff x="3425793" y="4938969"/>
            <a:chExt cx="1293498" cy="703392"/>
          </a:xfrm>
        </p:grpSpPr>
        <p:sp>
          <p:nvSpPr>
            <p:cNvPr id="273" name="Rectangle: Rounded Corners 272">
              <a:extLst>
                <a:ext uri="{FF2B5EF4-FFF2-40B4-BE49-F238E27FC236}">
                  <a16:creationId xmlns:a16="http://schemas.microsoft.com/office/drawing/2014/main" id="{641D422B-8651-ECBC-DAC0-391879600B9D}"/>
                </a:ext>
              </a:extLst>
            </p:cNvPr>
            <p:cNvSpPr/>
            <p:nvPr/>
          </p:nvSpPr>
          <p:spPr>
            <a:xfrm>
              <a:off x="3425793" y="4938969"/>
              <a:ext cx="1220953" cy="703392"/>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70" name="Group 69">
              <a:extLst>
                <a:ext uri="{FF2B5EF4-FFF2-40B4-BE49-F238E27FC236}">
                  <a16:creationId xmlns:a16="http://schemas.microsoft.com/office/drawing/2014/main" id="{C3D5002D-3B25-AB35-2649-72AC42FC6A09}"/>
                </a:ext>
              </a:extLst>
            </p:cNvPr>
            <p:cNvGrpSpPr/>
            <p:nvPr/>
          </p:nvGrpSpPr>
          <p:grpSpPr>
            <a:xfrm>
              <a:off x="3517185" y="5294879"/>
              <a:ext cx="1202106" cy="309415"/>
              <a:chOff x="3517262" y="5313058"/>
              <a:chExt cx="1202106" cy="309415"/>
            </a:xfrm>
          </p:grpSpPr>
          <p:sp>
            <p:nvSpPr>
              <p:cNvPr id="274" name="TextBox 273">
                <a:extLst>
                  <a:ext uri="{FF2B5EF4-FFF2-40B4-BE49-F238E27FC236}">
                    <a16:creationId xmlns:a16="http://schemas.microsoft.com/office/drawing/2014/main" id="{9E55BECE-26A9-A8C7-608D-4F42A5855C6E}"/>
                  </a:ext>
                </a:extLst>
              </p:cNvPr>
              <p:cNvSpPr txBox="1"/>
              <p:nvPr/>
            </p:nvSpPr>
            <p:spPr>
              <a:xfrm>
                <a:off x="3776660" y="5313058"/>
                <a:ext cx="94270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Intune</a:t>
                </a:r>
              </a:p>
            </p:txBody>
          </p:sp>
          <p:pic>
            <p:nvPicPr>
              <p:cNvPr id="275" name="Graphic 274">
                <a:extLst>
                  <a:ext uri="{FF2B5EF4-FFF2-40B4-BE49-F238E27FC236}">
                    <a16:creationId xmlns:a16="http://schemas.microsoft.com/office/drawing/2014/main" id="{C8A23657-8C5A-3C64-01A4-6F173703F0C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517262" y="5348153"/>
                <a:ext cx="274320" cy="274320"/>
              </a:xfrm>
              <a:prstGeom prst="rect">
                <a:avLst/>
              </a:prstGeom>
              <a:effectLst>
                <a:outerShdw blurRad="50800" dist="38100" dir="2700000" algn="tl" rotWithShape="0">
                  <a:prstClr val="black">
                    <a:alpha val="40000"/>
                  </a:prstClr>
                </a:outerShdw>
              </a:effectLst>
            </p:spPr>
          </p:pic>
        </p:grpSp>
        <p:grpSp>
          <p:nvGrpSpPr>
            <p:cNvPr id="68" name="Group 67">
              <a:extLst>
                <a:ext uri="{FF2B5EF4-FFF2-40B4-BE49-F238E27FC236}">
                  <a16:creationId xmlns:a16="http://schemas.microsoft.com/office/drawing/2014/main" id="{3D72406B-B5F4-4296-9F14-4B13D0E48B4A}"/>
                </a:ext>
              </a:extLst>
            </p:cNvPr>
            <p:cNvGrpSpPr/>
            <p:nvPr/>
          </p:nvGrpSpPr>
          <p:grpSpPr>
            <a:xfrm>
              <a:off x="3517185" y="4983886"/>
              <a:ext cx="1202106" cy="294175"/>
              <a:chOff x="3517262" y="5002065"/>
              <a:chExt cx="1202106" cy="294175"/>
            </a:xfrm>
          </p:grpSpPr>
          <p:sp>
            <p:nvSpPr>
              <p:cNvPr id="276" name="TextBox 275">
                <a:extLst>
                  <a:ext uri="{FF2B5EF4-FFF2-40B4-BE49-F238E27FC236}">
                    <a16:creationId xmlns:a16="http://schemas.microsoft.com/office/drawing/2014/main" id="{A6A2422C-2EF5-A105-C74F-29979B2122B1}"/>
                  </a:ext>
                </a:extLst>
              </p:cNvPr>
              <p:cNvSpPr txBox="1"/>
              <p:nvPr/>
            </p:nvSpPr>
            <p:spPr>
              <a:xfrm>
                <a:off x="3776660" y="5002065"/>
                <a:ext cx="94270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Entra</a:t>
                </a:r>
              </a:p>
            </p:txBody>
          </p:sp>
          <p:pic>
            <p:nvPicPr>
              <p:cNvPr id="277" name="Graphic 276">
                <a:extLst>
                  <a:ext uri="{FF2B5EF4-FFF2-40B4-BE49-F238E27FC236}">
                    <a16:creationId xmlns:a16="http://schemas.microsoft.com/office/drawing/2014/main" id="{27C618D5-7DEB-6433-A3D4-2661993A9F28}"/>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3517262" y="5021920"/>
                <a:ext cx="274320" cy="274320"/>
              </a:xfrm>
              <a:prstGeom prst="rect">
                <a:avLst/>
              </a:prstGeom>
            </p:spPr>
          </p:pic>
        </p:grpSp>
      </p:grpSp>
      <p:grpSp>
        <p:nvGrpSpPr>
          <p:cNvPr id="279" name="Group 278">
            <a:extLst>
              <a:ext uri="{FF2B5EF4-FFF2-40B4-BE49-F238E27FC236}">
                <a16:creationId xmlns:a16="http://schemas.microsoft.com/office/drawing/2014/main" id="{82557B36-9EE5-F4B1-96BC-D3DA934CA641}"/>
              </a:ext>
            </a:extLst>
          </p:cNvPr>
          <p:cNvGrpSpPr/>
          <p:nvPr/>
        </p:nvGrpSpPr>
        <p:grpSpPr>
          <a:xfrm>
            <a:off x="4817246" y="4910805"/>
            <a:ext cx="1249075" cy="722293"/>
            <a:chOff x="5268288" y="4007793"/>
            <a:chExt cx="1410244" cy="722293"/>
          </a:xfrm>
        </p:grpSpPr>
        <p:sp>
          <p:nvSpPr>
            <p:cNvPr id="280" name="Rectangle: Rounded Corners 279">
              <a:extLst>
                <a:ext uri="{FF2B5EF4-FFF2-40B4-BE49-F238E27FC236}">
                  <a16:creationId xmlns:a16="http://schemas.microsoft.com/office/drawing/2014/main" id="{31E50122-ECFF-2ACA-9CB7-71F59A2D7F14}"/>
                </a:ext>
              </a:extLst>
            </p:cNvPr>
            <p:cNvSpPr/>
            <p:nvPr/>
          </p:nvSpPr>
          <p:spPr>
            <a:xfrm>
              <a:off x="5268288" y="4007793"/>
              <a:ext cx="1349893" cy="722293"/>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81" name="TextBox 280">
              <a:extLst>
                <a:ext uri="{FF2B5EF4-FFF2-40B4-BE49-F238E27FC236}">
                  <a16:creationId xmlns:a16="http://schemas.microsoft.com/office/drawing/2014/main" id="{C2FD5640-D863-F099-D183-1A9E4DE6D5B6}"/>
                </a:ext>
              </a:extLst>
            </p:cNvPr>
            <p:cNvSpPr txBox="1"/>
            <p:nvPr/>
          </p:nvSpPr>
          <p:spPr>
            <a:xfrm>
              <a:off x="5618259" y="4044735"/>
              <a:ext cx="942708"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5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Virtual Desktop</a:t>
              </a:r>
            </a:p>
          </p:txBody>
        </p:sp>
        <p:pic>
          <p:nvPicPr>
            <p:cNvPr id="282" name="Graphic 281">
              <a:extLst>
                <a:ext uri="{FF2B5EF4-FFF2-40B4-BE49-F238E27FC236}">
                  <a16:creationId xmlns:a16="http://schemas.microsoft.com/office/drawing/2014/main" id="{8EB5BB65-823D-3736-2CB9-81465901B42A}"/>
                </a:ext>
              </a:extLst>
            </p:cNvPr>
            <p:cNvPicPr>
              <a:picLocks/>
            </p:cNvPicPr>
            <p:nvPr/>
          </p:nvPicPr>
          <p:blipFill>
            <a:blip r:embed="rId17">
              <a:extLst>
                <a:ext uri="{96DAC541-7B7A-43D3-8B79-37D633B846F1}">
                  <asvg:svgBlip xmlns:asvg="http://schemas.microsoft.com/office/drawing/2016/SVG/main" r:embed="rId18"/>
                </a:ext>
              </a:extLst>
            </a:blip>
            <a:stretch>
              <a:fillRect/>
            </a:stretch>
          </p:blipFill>
          <p:spPr>
            <a:xfrm>
              <a:off x="5384775" y="4075834"/>
              <a:ext cx="309716" cy="274320"/>
            </a:xfrm>
            <a:prstGeom prst="rect">
              <a:avLst/>
            </a:prstGeom>
          </p:spPr>
        </p:pic>
        <p:pic>
          <p:nvPicPr>
            <p:cNvPr id="283" name="Graphic 282">
              <a:extLst>
                <a:ext uri="{FF2B5EF4-FFF2-40B4-BE49-F238E27FC236}">
                  <a16:creationId xmlns:a16="http://schemas.microsoft.com/office/drawing/2014/main" id="{AB01B7C6-9E22-BFDC-E6BC-585E9C8F8088}"/>
                </a:ext>
              </a:extLst>
            </p:cNvPr>
            <p:cNvPicPr>
              <a:picLocks/>
            </p:cNvPicPr>
            <p:nvPr/>
          </p:nvPicPr>
          <p:blipFill>
            <a:blip r:embed="rId19">
              <a:extLst>
                <a:ext uri="{96DAC541-7B7A-43D3-8B79-37D633B846F1}">
                  <asvg:svgBlip xmlns:asvg="http://schemas.microsoft.com/office/drawing/2016/SVG/main" r:embed="rId20"/>
                </a:ext>
              </a:extLst>
            </a:blip>
            <a:stretch>
              <a:fillRect/>
            </a:stretch>
          </p:blipFill>
          <p:spPr>
            <a:xfrm>
              <a:off x="5391575" y="4396680"/>
              <a:ext cx="309716" cy="274320"/>
            </a:xfrm>
            <a:prstGeom prst="rect">
              <a:avLst/>
            </a:prstGeom>
          </p:spPr>
        </p:pic>
        <p:sp>
          <p:nvSpPr>
            <p:cNvPr id="284" name="TextBox 283">
              <a:extLst>
                <a:ext uri="{FF2B5EF4-FFF2-40B4-BE49-F238E27FC236}">
                  <a16:creationId xmlns:a16="http://schemas.microsoft.com/office/drawing/2014/main" id="{49176457-FBC9-7207-2B9E-63BF4360744A}"/>
                </a:ext>
              </a:extLst>
            </p:cNvPr>
            <p:cNvSpPr txBox="1"/>
            <p:nvPr/>
          </p:nvSpPr>
          <p:spPr>
            <a:xfrm>
              <a:off x="5620514" y="4396680"/>
              <a:ext cx="105801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Windows 365</a:t>
              </a:r>
            </a:p>
          </p:txBody>
        </p:sp>
      </p:grpSp>
      <p:sp>
        <p:nvSpPr>
          <p:cNvPr id="6" name="Rectangle: Rounded Corners 5">
            <a:extLst>
              <a:ext uri="{FF2B5EF4-FFF2-40B4-BE49-F238E27FC236}">
                <a16:creationId xmlns:a16="http://schemas.microsoft.com/office/drawing/2014/main" id="{C13CD233-9B83-BF5A-B1F3-CB87B9BB8D88}"/>
              </a:ext>
            </a:extLst>
          </p:cNvPr>
          <p:cNvSpPr/>
          <p:nvPr/>
        </p:nvSpPr>
        <p:spPr>
          <a:xfrm>
            <a:off x="7385419" y="4834074"/>
            <a:ext cx="4423510" cy="801038"/>
          </a:xfrm>
          <a:prstGeom prst="roundRect">
            <a:avLst>
              <a:gd name="adj" fmla="val 8975"/>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61" name="TextBox 360">
            <a:extLst>
              <a:ext uri="{FF2B5EF4-FFF2-40B4-BE49-F238E27FC236}">
                <a16:creationId xmlns:a16="http://schemas.microsoft.com/office/drawing/2014/main" id="{00FA799C-90D4-1ACF-15CE-4761693C707A}"/>
              </a:ext>
            </a:extLst>
          </p:cNvPr>
          <p:cNvSpPr txBox="1"/>
          <p:nvPr/>
        </p:nvSpPr>
        <p:spPr>
          <a:xfrm>
            <a:off x="10124419" y="2866982"/>
            <a:ext cx="743794" cy="323165"/>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Cloud Apps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Workloads</a:t>
            </a:r>
          </a:p>
        </p:txBody>
      </p:sp>
      <p:grpSp>
        <p:nvGrpSpPr>
          <p:cNvPr id="368" name="Group 367">
            <a:extLst>
              <a:ext uri="{FF2B5EF4-FFF2-40B4-BE49-F238E27FC236}">
                <a16:creationId xmlns:a16="http://schemas.microsoft.com/office/drawing/2014/main" id="{90838C04-125A-A432-0091-F22D44A11F7C}"/>
              </a:ext>
            </a:extLst>
          </p:cNvPr>
          <p:cNvGrpSpPr/>
          <p:nvPr/>
        </p:nvGrpSpPr>
        <p:grpSpPr>
          <a:xfrm>
            <a:off x="2284333" y="5869146"/>
            <a:ext cx="1192614" cy="639395"/>
            <a:chOff x="3384784" y="5669990"/>
            <a:chExt cx="1163403" cy="639395"/>
          </a:xfrm>
        </p:grpSpPr>
        <p:grpSp>
          <p:nvGrpSpPr>
            <p:cNvPr id="369" name="Group 368">
              <a:extLst>
                <a:ext uri="{FF2B5EF4-FFF2-40B4-BE49-F238E27FC236}">
                  <a16:creationId xmlns:a16="http://schemas.microsoft.com/office/drawing/2014/main" id="{B6677794-06CF-E94C-FD7F-B60792EF7803}"/>
                </a:ext>
              </a:extLst>
            </p:cNvPr>
            <p:cNvGrpSpPr/>
            <p:nvPr/>
          </p:nvGrpSpPr>
          <p:grpSpPr>
            <a:xfrm>
              <a:off x="3384784" y="5669990"/>
              <a:ext cx="1163403" cy="639395"/>
              <a:chOff x="1456484" y="5691912"/>
              <a:chExt cx="1163403" cy="639395"/>
            </a:xfrm>
          </p:grpSpPr>
          <p:sp>
            <p:nvSpPr>
              <p:cNvPr id="371" name="Rectangle: Rounded Corners 370">
                <a:extLst>
                  <a:ext uri="{FF2B5EF4-FFF2-40B4-BE49-F238E27FC236}">
                    <a16:creationId xmlns:a16="http://schemas.microsoft.com/office/drawing/2014/main" id="{3D70DD30-10D8-0322-D58B-2A246B7B923A}"/>
                  </a:ext>
                </a:extLst>
              </p:cNvPr>
              <p:cNvSpPr/>
              <p:nvPr/>
            </p:nvSpPr>
            <p:spPr>
              <a:xfrm>
                <a:off x="1456484" y="5691912"/>
                <a:ext cx="1037339" cy="639395"/>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2" name="TextBox 371">
                <a:extLst>
                  <a:ext uri="{FF2B5EF4-FFF2-40B4-BE49-F238E27FC236}">
                    <a16:creationId xmlns:a16="http://schemas.microsoft.com/office/drawing/2014/main" id="{CBACE517-2CA7-5DD5-560F-5500228C0D61}"/>
                  </a:ext>
                </a:extLst>
              </p:cNvPr>
              <p:cNvSpPr txBox="1"/>
              <p:nvPr/>
            </p:nvSpPr>
            <p:spPr>
              <a:xfrm>
                <a:off x="1805743" y="5727282"/>
                <a:ext cx="6474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Purview</a:t>
                </a:r>
              </a:p>
            </p:txBody>
          </p:sp>
          <p:sp>
            <p:nvSpPr>
              <p:cNvPr id="373" name="TextBox 372">
                <a:extLst>
                  <a:ext uri="{FF2B5EF4-FFF2-40B4-BE49-F238E27FC236}">
                    <a16:creationId xmlns:a16="http://schemas.microsoft.com/office/drawing/2014/main" id="{811A7940-888C-01FF-510B-EE4F9EA78D00}"/>
                  </a:ext>
                </a:extLst>
              </p:cNvPr>
              <p:cNvSpPr txBox="1"/>
              <p:nvPr/>
            </p:nvSpPr>
            <p:spPr>
              <a:xfrm>
                <a:off x="1803794" y="5918482"/>
                <a:ext cx="816093"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DLP</a:t>
                </a:r>
              </a:p>
            </p:txBody>
          </p:sp>
        </p:grpSp>
        <p:pic>
          <p:nvPicPr>
            <p:cNvPr id="370" name="Graphic 369">
              <a:extLst>
                <a:ext uri="{FF2B5EF4-FFF2-40B4-BE49-F238E27FC236}">
                  <a16:creationId xmlns:a16="http://schemas.microsoft.com/office/drawing/2014/main" id="{8E194B91-9F97-DED1-61B3-8BD6316FDCF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501782" y="5794262"/>
              <a:ext cx="274320" cy="274320"/>
            </a:xfrm>
            <a:prstGeom prst="rect">
              <a:avLst/>
            </a:prstGeom>
          </p:spPr>
        </p:pic>
      </p:grpSp>
      <p:grpSp>
        <p:nvGrpSpPr>
          <p:cNvPr id="2" name="Group 1">
            <a:extLst>
              <a:ext uri="{FF2B5EF4-FFF2-40B4-BE49-F238E27FC236}">
                <a16:creationId xmlns:a16="http://schemas.microsoft.com/office/drawing/2014/main" id="{362AF079-E376-E5DD-9C42-F7B4331A993B}"/>
              </a:ext>
            </a:extLst>
          </p:cNvPr>
          <p:cNvGrpSpPr/>
          <p:nvPr/>
        </p:nvGrpSpPr>
        <p:grpSpPr>
          <a:xfrm>
            <a:off x="4260639" y="5869146"/>
            <a:ext cx="1185002" cy="639395"/>
            <a:chOff x="4069551" y="6092476"/>
            <a:chExt cx="1185002" cy="639395"/>
          </a:xfrm>
        </p:grpSpPr>
        <p:sp>
          <p:nvSpPr>
            <p:cNvPr id="377" name="Rectangle: Rounded Corners 376">
              <a:extLst>
                <a:ext uri="{FF2B5EF4-FFF2-40B4-BE49-F238E27FC236}">
                  <a16:creationId xmlns:a16="http://schemas.microsoft.com/office/drawing/2014/main" id="{4F4D259E-3961-51A7-C87D-4E8B21833045}"/>
                </a:ext>
              </a:extLst>
            </p:cNvPr>
            <p:cNvSpPr/>
            <p:nvPr/>
          </p:nvSpPr>
          <p:spPr>
            <a:xfrm>
              <a:off x="4069551" y="6092476"/>
              <a:ext cx="1185002" cy="639395"/>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78" name="TextBox 377">
              <a:extLst>
                <a:ext uri="{FF2B5EF4-FFF2-40B4-BE49-F238E27FC236}">
                  <a16:creationId xmlns:a16="http://schemas.microsoft.com/office/drawing/2014/main" id="{B0A03D99-433A-0C3E-4862-1F3F448A854E}"/>
                </a:ext>
              </a:extLst>
            </p:cNvPr>
            <p:cNvSpPr txBox="1"/>
            <p:nvPr/>
          </p:nvSpPr>
          <p:spPr>
            <a:xfrm>
              <a:off x="4418809" y="6127846"/>
              <a:ext cx="6474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Purview</a:t>
              </a:r>
            </a:p>
          </p:txBody>
        </p:sp>
        <p:sp>
          <p:nvSpPr>
            <p:cNvPr id="379" name="TextBox 378">
              <a:extLst>
                <a:ext uri="{FF2B5EF4-FFF2-40B4-BE49-F238E27FC236}">
                  <a16:creationId xmlns:a16="http://schemas.microsoft.com/office/drawing/2014/main" id="{D777383D-AAF1-7734-FDA9-27AA75D29F41}"/>
                </a:ext>
              </a:extLst>
            </p:cNvPr>
            <p:cNvSpPr txBox="1"/>
            <p:nvPr/>
          </p:nvSpPr>
          <p:spPr>
            <a:xfrm>
              <a:off x="4416860" y="6319046"/>
              <a:ext cx="80159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Information Protection</a:t>
              </a:r>
            </a:p>
          </p:txBody>
        </p:sp>
        <p:pic>
          <p:nvPicPr>
            <p:cNvPr id="376" name="Graphic 375">
              <a:extLst>
                <a:ext uri="{FF2B5EF4-FFF2-40B4-BE49-F238E27FC236}">
                  <a16:creationId xmlns:a16="http://schemas.microsoft.com/office/drawing/2014/main" id="{27FD213F-2422-7017-25A3-D1EB407A2B8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4141246" y="6272233"/>
              <a:ext cx="274320" cy="274320"/>
            </a:xfrm>
            <a:prstGeom prst="rect">
              <a:avLst/>
            </a:prstGeom>
            <a:effectLst>
              <a:outerShdw blurRad="50800" dist="38100" dir="2700000" algn="tl" rotWithShape="0">
                <a:prstClr val="black">
                  <a:alpha val="40000"/>
                </a:prstClr>
              </a:outerShdw>
            </a:effectLst>
          </p:spPr>
        </p:pic>
      </p:grpSp>
      <p:grpSp>
        <p:nvGrpSpPr>
          <p:cNvPr id="17" name="Group 16">
            <a:extLst>
              <a:ext uri="{FF2B5EF4-FFF2-40B4-BE49-F238E27FC236}">
                <a16:creationId xmlns:a16="http://schemas.microsoft.com/office/drawing/2014/main" id="{19043043-FCC6-4E33-C082-E22061BCE509}"/>
              </a:ext>
            </a:extLst>
          </p:cNvPr>
          <p:cNvGrpSpPr/>
          <p:nvPr/>
        </p:nvGrpSpPr>
        <p:grpSpPr>
          <a:xfrm>
            <a:off x="6111025" y="5869621"/>
            <a:ext cx="3754600" cy="638445"/>
            <a:chOff x="6043360" y="6074584"/>
            <a:chExt cx="3754600" cy="638445"/>
          </a:xfrm>
        </p:grpSpPr>
        <p:sp>
          <p:nvSpPr>
            <p:cNvPr id="381" name="Rectangle: Rounded Corners 380">
              <a:extLst>
                <a:ext uri="{FF2B5EF4-FFF2-40B4-BE49-F238E27FC236}">
                  <a16:creationId xmlns:a16="http://schemas.microsoft.com/office/drawing/2014/main" id="{0E79D2C0-1B10-3C14-AA75-303B601D69D3}"/>
                </a:ext>
              </a:extLst>
            </p:cNvPr>
            <p:cNvSpPr/>
            <p:nvPr/>
          </p:nvSpPr>
          <p:spPr>
            <a:xfrm>
              <a:off x="6043360" y="6074584"/>
              <a:ext cx="3535243" cy="638445"/>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87" name="TextBox 386">
              <a:extLst>
                <a:ext uri="{FF2B5EF4-FFF2-40B4-BE49-F238E27FC236}">
                  <a16:creationId xmlns:a16="http://schemas.microsoft.com/office/drawing/2014/main" id="{B50E14BA-2D31-4A91-B5DB-AB633159247D}"/>
                </a:ext>
              </a:extLst>
            </p:cNvPr>
            <p:cNvSpPr txBox="1"/>
            <p:nvPr/>
          </p:nvSpPr>
          <p:spPr>
            <a:xfrm>
              <a:off x="8763009" y="6154428"/>
              <a:ext cx="64745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Purview</a:t>
              </a:r>
            </a:p>
          </p:txBody>
        </p:sp>
        <p:sp>
          <p:nvSpPr>
            <p:cNvPr id="384" name="TextBox 383">
              <a:extLst>
                <a:ext uri="{FF2B5EF4-FFF2-40B4-BE49-F238E27FC236}">
                  <a16:creationId xmlns:a16="http://schemas.microsoft.com/office/drawing/2014/main" id="{345671D1-53BF-EF85-8B5B-E7C5BDCB8835}"/>
                </a:ext>
              </a:extLst>
            </p:cNvPr>
            <p:cNvSpPr txBox="1"/>
            <p:nvPr/>
          </p:nvSpPr>
          <p:spPr>
            <a:xfrm>
              <a:off x="6418130" y="6298696"/>
              <a:ext cx="84884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Mobile App </a:t>
              </a:r>
              <a:r>
                <a:rPr kumimoji="0" lang="en-US" sz="900" b="0" i="0" u="none" strike="noStrike" kern="1200" cap="none" spc="0" normalizeH="0" baseline="0" noProof="0" err="1">
                  <a:ln>
                    <a:noFill/>
                  </a:ln>
                  <a:solidFill>
                    <a:srgbClr val="000000"/>
                  </a:solidFill>
                  <a:effectLst/>
                  <a:uLnTx/>
                  <a:uFillTx/>
                  <a:latin typeface="Segoe UI" panose="020B0502040204020203" pitchFamily="34" charset="0"/>
                  <a:ea typeface="+mn-ea"/>
                  <a:cs typeface="Segoe UI" panose="020B0502040204020203" pitchFamily="34" charset="0"/>
                </a:rPr>
                <a:t>Mgmt</a:t>
              </a:r>
              <a:endPar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pic>
          <p:nvPicPr>
            <p:cNvPr id="383" name="Graphic 382">
              <a:extLst>
                <a:ext uri="{FF2B5EF4-FFF2-40B4-BE49-F238E27FC236}">
                  <a16:creationId xmlns:a16="http://schemas.microsoft.com/office/drawing/2014/main" id="{2B625C75-B103-6A4D-F569-593F001A3F5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141221" y="6174272"/>
              <a:ext cx="274320" cy="274320"/>
            </a:xfrm>
            <a:prstGeom prst="rect">
              <a:avLst/>
            </a:prstGeom>
            <a:effectLst>
              <a:outerShdw blurRad="50800" dist="38100" dir="2700000" algn="tl" rotWithShape="0">
                <a:prstClr val="black">
                  <a:alpha val="40000"/>
                </a:prstClr>
              </a:outerShdw>
            </a:effectLst>
          </p:spPr>
        </p:pic>
        <p:sp>
          <p:nvSpPr>
            <p:cNvPr id="385" name="TextBox 384">
              <a:extLst>
                <a:ext uri="{FF2B5EF4-FFF2-40B4-BE49-F238E27FC236}">
                  <a16:creationId xmlns:a16="http://schemas.microsoft.com/office/drawing/2014/main" id="{9E7E0056-5AA4-6A39-B707-FECAF88A0484}"/>
                </a:ext>
              </a:extLst>
            </p:cNvPr>
            <p:cNvSpPr txBox="1"/>
            <p:nvPr/>
          </p:nvSpPr>
          <p:spPr>
            <a:xfrm>
              <a:off x="7528323" y="6134206"/>
              <a:ext cx="1081971"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 Apps</a:t>
              </a:r>
            </a:p>
          </p:txBody>
        </p:sp>
        <p:sp>
          <p:nvSpPr>
            <p:cNvPr id="388" name="TextBox 387">
              <a:extLst>
                <a:ext uri="{FF2B5EF4-FFF2-40B4-BE49-F238E27FC236}">
                  <a16:creationId xmlns:a16="http://schemas.microsoft.com/office/drawing/2014/main" id="{814B1621-F5CB-9932-7286-AD720EDBE3E5}"/>
                </a:ext>
              </a:extLst>
            </p:cNvPr>
            <p:cNvSpPr txBox="1"/>
            <p:nvPr/>
          </p:nvSpPr>
          <p:spPr>
            <a:xfrm>
              <a:off x="8779930" y="6318788"/>
              <a:ext cx="101803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Information Protection</a:t>
              </a:r>
            </a:p>
          </p:txBody>
        </p:sp>
        <p:pic>
          <p:nvPicPr>
            <p:cNvPr id="389" name="Graphic 388">
              <a:extLst>
                <a:ext uri="{FF2B5EF4-FFF2-40B4-BE49-F238E27FC236}">
                  <a16:creationId xmlns:a16="http://schemas.microsoft.com/office/drawing/2014/main" id="{E3ADD3DD-BA43-8675-3FD8-1F1C86AF5A3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532121" y="6214146"/>
              <a:ext cx="274320" cy="274320"/>
            </a:xfrm>
            <a:prstGeom prst="rect">
              <a:avLst/>
            </a:prstGeom>
            <a:effectLst>
              <a:outerShdw blurRad="50800" dist="38100" dir="2700000" algn="tl" rotWithShape="0">
                <a:prstClr val="black">
                  <a:alpha val="40000"/>
                </a:prstClr>
              </a:outerShdw>
            </a:effectLst>
          </p:spPr>
        </p:pic>
        <p:pic>
          <p:nvPicPr>
            <p:cNvPr id="13" name="Graphic 12">
              <a:extLst>
                <a:ext uri="{FF2B5EF4-FFF2-40B4-BE49-F238E27FC236}">
                  <a16:creationId xmlns:a16="http://schemas.microsoft.com/office/drawing/2014/main" id="{EA4FF11D-04A5-1558-C4EA-CC86D5A11F72}"/>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210416" y="6161016"/>
              <a:ext cx="339397" cy="339397"/>
            </a:xfrm>
            <a:prstGeom prst="rect">
              <a:avLst/>
            </a:prstGeom>
            <a:effectLst>
              <a:outerShdw blurRad="50800" dist="38100" dir="2700000" algn="tl" rotWithShape="0">
                <a:prstClr val="black">
                  <a:alpha val="40000"/>
                </a:prstClr>
              </a:outerShdw>
            </a:effectLst>
          </p:spPr>
        </p:pic>
        <p:sp>
          <p:nvSpPr>
            <p:cNvPr id="382" name="TextBox 381">
              <a:extLst>
                <a:ext uri="{FF2B5EF4-FFF2-40B4-BE49-F238E27FC236}">
                  <a16:creationId xmlns:a16="http://schemas.microsoft.com/office/drawing/2014/main" id="{F76EB57B-ABCF-DFED-6D3C-3FF4F87F90E8}"/>
                </a:ext>
              </a:extLst>
            </p:cNvPr>
            <p:cNvSpPr txBox="1"/>
            <p:nvPr/>
          </p:nvSpPr>
          <p:spPr>
            <a:xfrm>
              <a:off x="6400619" y="6139177"/>
              <a:ext cx="94270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Intune</a:t>
              </a:r>
            </a:p>
          </p:txBody>
        </p:sp>
      </p:grpSp>
      <p:grpSp>
        <p:nvGrpSpPr>
          <p:cNvPr id="4" name="Group 3">
            <a:extLst>
              <a:ext uri="{FF2B5EF4-FFF2-40B4-BE49-F238E27FC236}">
                <a16:creationId xmlns:a16="http://schemas.microsoft.com/office/drawing/2014/main" id="{59811FAA-BF11-F7D8-1CD4-F7EAE88D92FE}"/>
              </a:ext>
            </a:extLst>
          </p:cNvPr>
          <p:cNvGrpSpPr/>
          <p:nvPr/>
        </p:nvGrpSpPr>
        <p:grpSpPr>
          <a:xfrm>
            <a:off x="10703355" y="5868803"/>
            <a:ext cx="1225298" cy="640080"/>
            <a:chOff x="10698051" y="6045581"/>
            <a:chExt cx="1225298" cy="640080"/>
          </a:xfrm>
        </p:grpSpPr>
        <p:sp>
          <p:nvSpPr>
            <p:cNvPr id="391" name="Rectangle: Rounded Corners 390">
              <a:extLst>
                <a:ext uri="{FF2B5EF4-FFF2-40B4-BE49-F238E27FC236}">
                  <a16:creationId xmlns:a16="http://schemas.microsoft.com/office/drawing/2014/main" id="{F11EE12B-CAD4-4C0C-4B14-EAAD35984AF6}"/>
                </a:ext>
              </a:extLst>
            </p:cNvPr>
            <p:cNvSpPr/>
            <p:nvPr/>
          </p:nvSpPr>
          <p:spPr>
            <a:xfrm>
              <a:off x="10698051" y="6045581"/>
              <a:ext cx="1225298" cy="640080"/>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92" name="TextBox 391">
              <a:extLst>
                <a:ext uri="{FF2B5EF4-FFF2-40B4-BE49-F238E27FC236}">
                  <a16:creationId xmlns:a16="http://schemas.microsoft.com/office/drawing/2014/main" id="{253E705C-DDC7-1052-21A7-BC8F8CCC4BFB}"/>
                </a:ext>
              </a:extLst>
            </p:cNvPr>
            <p:cNvSpPr txBox="1"/>
            <p:nvPr/>
          </p:nvSpPr>
          <p:spPr>
            <a:xfrm>
              <a:off x="10991219" y="6165566"/>
              <a:ext cx="743795"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pic>
          <p:nvPicPr>
            <p:cNvPr id="393" name="Graphic 392">
              <a:extLst>
                <a:ext uri="{FF2B5EF4-FFF2-40B4-BE49-F238E27FC236}">
                  <a16:creationId xmlns:a16="http://schemas.microsoft.com/office/drawing/2014/main" id="{E631E5A4-3BCD-8572-569D-309EAA65A8B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760127" y="6228461"/>
              <a:ext cx="274320" cy="274320"/>
            </a:xfrm>
            <a:prstGeom prst="rect">
              <a:avLst/>
            </a:prstGeom>
          </p:spPr>
        </p:pic>
      </p:grpSp>
      <p:sp>
        <p:nvSpPr>
          <p:cNvPr id="60" name="AutoShape 4" descr="Microsoft 365">
            <a:extLst>
              <a:ext uri="{FF2B5EF4-FFF2-40B4-BE49-F238E27FC236}">
                <a16:creationId xmlns:a16="http://schemas.microsoft.com/office/drawing/2014/main" id="{F50ED595-EF52-4CEE-7837-ABAA6F048AB8}"/>
              </a:ext>
            </a:extLst>
          </p:cNvPr>
          <p:cNvSpPr>
            <a:spLocks noChangeAspect="1" noChangeArrowheads="1"/>
          </p:cNvSpPr>
          <p:nvPr/>
        </p:nvSpPr>
        <p:spPr bwMode="auto">
          <a:xfrm>
            <a:off x="6284655" y="307183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2" name="Title 2">
            <a:extLst>
              <a:ext uri="{FF2B5EF4-FFF2-40B4-BE49-F238E27FC236}">
                <a16:creationId xmlns:a16="http://schemas.microsoft.com/office/drawing/2014/main" id="{28169916-DC89-8966-A376-6BFDDB93A22F}"/>
              </a:ext>
            </a:extLst>
          </p:cNvPr>
          <p:cNvSpPr txBox="1">
            <a:spLocks/>
          </p:cNvSpPr>
          <p:nvPr/>
        </p:nvSpPr>
        <p:spPr>
          <a:xfrm>
            <a:off x="102449" y="-4796"/>
            <a:ext cx="6643704" cy="630091"/>
          </a:xfrm>
          <a:prstGeom prst="rect">
            <a:avLst/>
          </a:prstGeom>
        </p:spPr>
        <p:txBody>
          <a:bodyPr vert="horz" lIns="0" tIns="0" rIns="0" bIns="0" rtlCol="0" anchor="ctr">
            <a:noAutofit/>
          </a:bodyPr>
          <a:lstStyle>
            <a:lvl1pPr algn="l" defTabSz="914400" rtl="0" eaLnBrk="1" latinLnBrk="0" hangingPunct="1">
              <a:lnSpc>
                <a:spcPct val="90000"/>
              </a:lnSpc>
              <a:spcBef>
                <a:spcPct val="0"/>
              </a:spcBef>
              <a:buNone/>
              <a:defRPr sz="4400" b="0" i="0" kern="1200">
                <a:solidFill>
                  <a:schemeClr val="bg1"/>
                </a:solidFill>
                <a:latin typeface="Calibri" panose="020F0502020204030204" pitchFamily="34" charset="0"/>
                <a:ea typeface="+mj-ea"/>
                <a:cs typeface="Calibri" panose="020F050202020403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rPr>
              <a:t>Microsoft Zero Trust Capability Mapping</a:t>
            </a:r>
            <a:endParaRPr kumimoji="0" lang="en-US" sz="1800" b="0" i="0" u="none" strike="noStrike" kern="1200" cap="none" spc="0" normalizeH="0" baseline="0" noProof="0">
              <a:ln>
                <a:noFill/>
              </a:ln>
              <a:solidFill>
                <a:prstClr val="white"/>
              </a:solidFill>
              <a:effectLst/>
              <a:uLnTx/>
              <a:uFillTx/>
              <a:latin typeface="Segoe UI Semibold" panose="020B0702040204020203" pitchFamily="34" charset="0"/>
              <a:ea typeface="+mj-ea"/>
              <a:cs typeface="Segoe UI Semibold" panose="020B0702040204020203" pitchFamily="34" charset="0"/>
            </a:endParaRPr>
          </a:p>
        </p:txBody>
      </p:sp>
      <p:sp>
        <p:nvSpPr>
          <p:cNvPr id="144" name="TextBox 143">
            <a:extLst>
              <a:ext uri="{FF2B5EF4-FFF2-40B4-BE49-F238E27FC236}">
                <a16:creationId xmlns:a16="http://schemas.microsoft.com/office/drawing/2014/main" id="{4F9E345B-6A24-1964-577D-7D2CCF4CB548}"/>
              </a:ext>
            </a:extLst>
          </p:cNvPr>
          <p:cNvSpPr txBox="1"/>
          <p:nvPr/>
        </p:nvSpPr>
        <p:spPr>
          <a:xfrm>
            <a:off x="2647" y="590035"/>
            <a:ext cx="116965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Key</a:t>
            </a:r>
            <a:endParaRPr kumimoji="0" lang="en-US" sz="1000" b="1"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145" name="Rectangle: Rounded Corners 186">
            <a:extLst>
              <a:ext uri="{FF2B5EF4-FFF2-40B4-BE49-F238E27FC236}">
                <a16:creationId xmlns:a16="http://schemas.microsoft.com/office/drawing/2014/main" id="{C13C6271-DB17-B134-2895-2C9ACF9B8BD7}"/>
              </a:ext>
            </a:extLst>
          </p:cNvPr>
          <p:cNvSpPr/>
          <p:nvPr/>
        </p:nvSpPr>
        <p:spPr>
          <a:xfrm>
            <a:off x="130116" y="809757"/>
            <a:ext cx="1259230" cy="982641"/>
          </a:xfrm>
          <a:prstGeom prst="roundRect">
            <a:avLst>
              <a:gd name="adj" fmla="val 8723"/>
            </a:avLst>
          </a:prstGeom>
          <a:solidFill>
            <a:schemeClr val="bg1">
              <a:lumMod val="95000"/>
            </a:schemeClr>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47" name="Rectangle: Rounded Corners 207">
            <a:extLst>
              <a:ext uri="{FF2B5EF4-FFF2-40B4-BE49-F238E27FC236}">
                <a16:creationId xmlns:a16="http://schemas.microsoft.com/office/drawing/2014/main" id="{B86180B8-AE6A-1F86-1E2F-35EB265F7E7C}"/>
              </a:ext>
            </a:extLst>
          </p:cNvPr>
          <p:cNvSpPr/>
          <p:nvPr/>
        </p:nvSpPr>
        <p:spPr>
          <a:xfrm>
            <a:off x="200399" y="1020896"/>
            <a:ext cx="1102444" cy="326584"/>
          </a:xfrm>
          <a:prstGeom prst="roundRect">
            <a:avLst/>
          </a:prstGeom>
          <a:solidFill>
            <a:schemeClr val="bg1">
              <a:lumMod val="8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sng"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NIST Sub-Area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Sub-Area</a:t>
            </a:r>
          </a:p>
        </p:txBody>
      </p:sp>
      <p:sp>
        <p:nvSpPr>
          <p:cNvPr id="149" name="TextBox 148">
            <a:extLst>
              <a:ext uri="{FF2B5EF4-FFF2-40B4-BE49-F238E27FC236}">
                <a16:creationId xmlns:a16="http://schemas.microsoft.com/office/drawing/2014/main" id="{CF0B31BD-8B07-E497-9EE3-AFEAEFE1FC32}"/>
              </a:ext>
            </a:extLst>
          </p:cNvPr>
          <p:cNvSpPr txBox="1"/>
          <p:nvPr/>
        </p:nvSpPr>
        <p:spPr>
          <a:xfrm>
            <a:off x="162929" y="807682"/>
            <a:ext cx="107584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NIST Area</a:t>
            </a:r>
          </a:p>
        </p:txBody>
      </p:sp>
      <p:sp>
        <p:nvSpPr>
          <p:cNvPr id="19" name="Rectangle: Rounded Corners 170">
            <a:extLst>
              <a:ext uri="{FF2B5EF4-FFF2-40B4-BE49-F238E27FC236}">
                <a16:creationId xmlns:a16="http://schemas.microsoft.com/office/drawing/2014/main" id="{8F78C44B-460A-D303-23BB-18B1F4A4A1E0}"/>
              </a:ext>
            </a:extLst>
          </p:cNvPr>
          <p:cNvSpPr/>
          <p:nvPr/>
        </p:nvSpPr>
        <p:spPr>
          <a:xfrm>
            <a:off x="9064408" y="2332755"/>
            <a:ext cx="2837757" cy="1567285"/>
          </a:xfrm>
          <a:prstGeom prst="roundRect">
            <a:avLst>
              <a:gd name="adj" fmla="val 7953"/>
            </a:avLst>
          </a:prstGeom>
          <a:solidFill>
            <a:srgbClr val="D9D9D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Segoe UI Semibold" panose="020B0702040204020203" pitchFamily="34" charset="0"/>
            </a:endParaRPr>
          </a:p>
        </p:txBody>
      </p:sp>
      <p:grpSp>
        <p:nvGrpSpPr>
          <p:cNvPr id="20" name="Group 19">
            <a:extLst>
              <a:ext uri="{FF2B5EF4-FFF2-40B4-BE49-F238E27FC236}">
                <a16:creationId xmlns:a16="http://schemas.microsoft.com/office/drawing/2014/main" id="{D64B5661-9607-2949-A1D0-ED50FAF1CFD5}"/>
              </a:ext>
            </a:extLst>
          </p:cNvPr>
          <p:cNvGrpSpPr/>
          <p:nvPr/>
        </p:nvGrpSpPr>
        <p:grpSpPr>
          <a:xfrm>
            <a:off x="10650008" y="2928222"/>
            <a:ext cx="1179219" cy="260810"/>
            <a:chOff x="10772592" y="2447064"/>
            <a:chExt cx="1179219" cy="260810"/>
          </a:xfrm>
        </p:grpSpPr>
        <p:sp>
          <p:nvSpPr>
            <p:cNvPr id="89" name="TextBox 88">
              <a:extLst>
                <a:ext uri="{FF2B5EF4-FFF2-40B4-BE49-F238E27FC236}">
                  <a16:creationId xmlns:a16="http://schemas.microsoft.com/office/drawing/2014/main" id="{FD76D912-EBF2-A595-8F29-9BFE4EA3180C}"/>
                </a:ext>
              </a:extLst>
            </p:cNvPr>
            <p:cNvSpPr txBox="1"/>
            <p:nvPr/>
          </p:nvSpPr>
          <p:spPr>
            <a:xfrm>
              <a:off x="10963953" y="2501090"/>
              <a:ext cx="987858"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Microsoft 365</a:t>
              </a:r>
              <a:endParaRPr kumimoji="0" lang="en-US" sz="1000" b="1" i="0" u="none" strike="noStrike" kern="1200" cap="none" spc="0" normalizeH="0" baseline="0" noProof="0">
                <a:ln>
                  <a:noFill/>
                </a:ln>
                <a:solidFill>
                  <a:srgbClr val="FEDF2E"/>
                </a:solidFill>
                <a:effectLst/>
                <a:uLnTx/>
                <a:uFillTx/>
                <a:latin typeface="Segoe UI Semibold" panose="020B0702040204020203" pitchFamily="34" charset="0"/>
                <a:ea typeface="+mn-ea"/>
                <a:cs typeface="Segoe UI Semibold" panose="020B0702040204020203" pitchFamily="34" charset="0"/>
              </a:endParaRPr>
            </a:p>
          </p:txBody>
        </p:sp>
        <p:pic>
          <p:nvPicPr>
            <p:cNvPr id="92" name="Graphic 91">
              <a:extLst>
                <a:ext uri="{FF2B5EF4-FFF2-40B4-BE49-F238E27FC236}">
                  <a16:creationId xmlns:a16="http://schemas.microsoft.com/office/drawing/2014/main" id="{715A1462-9857-1A41-40E9-79C2DD57E9C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772592" y="2447064"/>
              <a:ext cx="270126" cy="260810"/>
            </a:xfrm>
            <a:prstGeom prst="rect">
              <a:avLst/>
            </a:prstGeom>
          </p:spPr>
        </p:pic>
      </p:grpSp>
      <p:sp>
        <p:nvSpPr>
          <p:cNvPr id="150" name="Rectangle: Rounded Corners 149">
            <a:extLst>
              <a:ext uri="{FF2B5EF4-FFF2-40B4-BE49-F238E27FC236}">
                <a16:creationId xmlns:a16="http://schemas.microsoft.com/office/drawing/2014/main" id="{6B0E9C27-464F-786E-DCCF-68A1B9260799}"/>
              </a:ext>
            </a:extLst>
          </p:cNvPr>
          <p:cNvSpPr/>
          <p:nvPr/>
        </p:nvSpPr>
        <p:spPr>
          <a:xfrm>
            <a:off x="9160016" y="2555863"/>
            <a:ext cx="1382360" cy="1296329"/>
          </a:xfrm>
          <a:prstGeom prst="roundRect">
            <a:avLst>
              <a:gd name="adj" fmla="val 8552"/>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18" name="Group 217">
            <a:extLst>
              <a:ext uri="{FF2B5EF4-FFF2-40B4-BE49-F238E27FC236}">
                <a16:creationId xmlns:a16="http://schemas.microsoft.com/office/drawing/2014/main" id="{A59DC438-8BDA-B0EA-E187-C143B46BF391}"/>
              </a:ext>
            </a:extLst>
          </p:cNvPr>
          <p:cNvGrpSpPr/>
          <p:nvPr/>
        </p:nvGrpSpPr>
        <p:grpSpPr>
          <a:xfrm>
            <a:off x="9185716" y="2551520"/>
            <a:ext cx="1285202" cy="338554"/>
            <a:chOff x="9297223" y="2122972"/>
            <a:chExt cx="1285202" cy="338554"/>
          </a:xfrm>
        </p:grpSpPr>
        <p:sp>
          <p:nvSpPr>
            <p:cNvPr id="43" name="TextBox 42">
              <a:extLst>
                <a:ext uri="{FF2B5EF4-FFF2-40B4-BE49-F238E27FC236}">
                  <a16:creationId xmlns:a16="http://schemas.microsoft.com/office/drawing/2014/main" id="{9CC96753-78C5-7503-5604-A8B5E325A401}"/>
                </a:ext>
              </a:extLst>
            </p:cNvPr>
            <p:cNvSpPr txBox="1"/>
            <p:nvPr/>
          </p:nvSpPr>
          <p:spPr>
            <a:xfrm>
              <a:off x="9550443" y="2122972"/>
              <a:ext cx="10319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 Apps</a:t>
              </a:r>
            </a:p>
          </p:txBody>
        </p:sp>
        <p:pic>
          <p:nvPicPr>
            <p:cNvPr id="58" name="Graphic 57">
              <a:extLst>
                <a:ext uri="{FF2B5EF4-FFF2-40B4-BE49-F238E27FC236}">
                  <a16:creationId xmlns:a16="http://schemas.microsoft.com/office/drawing/2014/main" id="{977394F0-959F-FC1D-240E-33CD4D44651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297223" y="2157291"/>
              <a:ext cx="297354" cy="297354"/>
            </a:xfrm>
            <a:prstGeom prst="rect">
              <a:avLst/>
            </a:prstGeom>
            <a:effectLst>
              <a:outerShdw blurRad="50800" dist="38100" dir="2700000" algn="tl" rotWithShape="0">
                <a:prstClr val="black">
                  <a:alpha val="40000"/>
                </a:prstClr>
              </a:outerShdw>
            </a:effectLst>
          </p:spPr>
        </p:pic>
      </p:grpSp>
      <p:grpSp>
        <p:nvGrpSpPr>
          <p:cNvPr id="67" name="Group 66">
            <a:extLst>
              <a:ext uri="{FF2B5EF4-FFF2-40B4-BE49-F238E27FC236}">
                <a16:creationId xmlns:a16="http://schemas.microsoft.com/office/drawing/2014/main" id="{C36B7A9C-C9F4-DE3A-1CAD-FC03517C50B4}"/>
              </a:ext>
            </a:extLst>
          </p:cNvPr>
          <p:cNvGrpSpPr/>
          <p:nvPr/>
        </p:nvGrpSpPr>
        <p:grpSpPr>
          <a:xfrm>
            <a:off x="9214597" y="3196881"/>
            <a:ext cx="1339437" cy="338554"/>
            <a:chOff x="9321296" y="2822551"/>
            <a:chExt cx="1339437" cy="338554"/>
          </a:xfrm>
        </p:grpSpPr>
        <p:pic>
          <p:nvPicPr>
            <p:cNvPr id="205" name="Graphic 204">
              <a:extLst>
                <a:ext uri="{FF2B5EF4-FFF2-40B4-BE49-F238E27FC236}">
                  <a16:creationId xmlns:a16="http://schemas.microsoft.com/office/drawing/2014/main" id="{692DB04C-CD4E-380E-6912-0EB715954E11}"/>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321296" y="2848993"/>
              <a:ext cx="295589" cy="274320"/>
            </a:xfrm>
            <a:prstGeom prst="rect">
              <a:avLst/>
            </a:prstGeom>
          </p:spPr>
        </p:pic>
        <p:sp>
          <p:nvSpPr>
            <p:cNvPr id="204" name="TextBox 203">
              <a:extLst>
                <a:ext uri="{FF2B5EF4-FFF2-40B4-BE49-F238E27FC236}">
                  <a16:creationId xmlns:a16="http://schemas.microsoft.com/office/drawing/2014/main" id="{EECA1561-E8FC-6019-8640-199B3CB738F0}"/>
                </a:ext>
              </a:extLst>
            </p:cNvPr>
            <p:cNvSpPr txBox="1"/>
            <p:nvPr/>
          </p:nvSpPr>
          <p:spPr>
            <a:xfrm>
              <a:off x="9553455" y="2822551"/>
              <a:ext cx="110727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Entra Permissions Management</a:t>
              </a:r>
            </a:p>
          </p:txBody>
        </p:sp>
      </p:grpSp>
      <p:grpSp>
        <p:nvGrpSpPr>
          <p:cNvPr id="51" name="Group 50">
            <a:extLst>
              <a:ext uri="{FF2B5EF4-FFF2-40B4-BE49-F238E27FC236}">
                <a16:creationId xmlns:a16="http://schemas.microsoft.com/office/drawing/2014/main" id="{CBC1E193-32E0-2EF8-F607-82F1D9C1CE09}"/>
              </a:ext>
            </a:extLst>
          </p:cNvPr>
          <p:cNvGrpSpPr/>
          <p:nvPr/>
        </p:nvGrpSpPr>
        <p:grpSpPr>
          <a:xfrm>
            <a:off x="9187386" y="3451060"/>
            <a:ext cx="1414753" cy="444158"/>
            <a:chOff x="9187386" y="3451060"/>
            <a:chExt cx="1414753" cy="444158"/>
          </a:xfrm>
        </p:grpSpPr>
        <p:sp>
          <p:nvSpPr>
            <p:cNvPr id="294" name="TextBox 293">
              <a:extLst>
                <a:ext uri="{FF2B5EF4-FFF2-40B4-BE49-F238E27FC236}">
                  <a16:creationId xmlns:a16="http://schemas.microsoft.com/office/drawing/2014/main" id="{AAAAA0CD-312B-1F24-94A9-EC467152DA24}"/>
                </a:ext>
              </a:extLst>
            </p:cNvPr>
            <p:cNvSpPr txBox="1"/>
            <p:nvPr/>
          </p:nvSpPr>
          <p:spPr>
            <a:xfrm>
              <a:off x="9418628" y="3451060"/>
              <a:ext cx="118351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grpSp>
          <p:nvGrpSpPr>
            <p:cNvPr id="219" name="Group 218">
              <a:extLst>
                <a:ext uri="{FF2B5EF4-FFF2-40B4-BE49-F238E27FC236}">
                  <a16:creationId xmlns:a16="http://schemas.microsoft.com/office/drawing/2014/main" id="{2582AA98-D42F-C57F-810C-B7F2C92404BF}"/>
                </a:ext>
              </a:extLst>
            </p:cNvPr>
            <p:cNvGrpSpPr/>
            <p:nvPr/>
          </p:nvGrpSpPr>
          <p:grpSpPr>
            <a:xfrm>
              <a:off x="9187386" y="3553792"/>
              <a:ext cx="1312636" cy="341426"/>
              <a:chOff x="9290197" y="3257864"/>
              <a:chExt cx="1312636" cy="341426"/>
            </a:xfrm>
          </p:grpSpPr>
          <p:pic>
            <p:nvPicPr>
              <p:cNvPr id="296" name="Graphic 295">
                <a:extLst>
                  <a:ext uri="{FF2B5EF4-FFF2-40B4-BE49-F238E27FC236}">
                    <a16:creationId xmlns:a16="http://schemas.microsoft.com/office/drawing/2014/main" id="{2C7994F5-A265-5998-F316-7E3963C8D5A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290197" y="3257864"/>
                <a:ext cx="274320" cy="274320"/>
              </a:xfrm>
              <a:prstGeom prst="rect">
                <a:avLst/>
              </a:prstGeom>
            </p:spPr>
          </p:pic>
          <p:sp>
            <p:nvSpPr>
              <p:cNvPr id="28" name="TextBox 27">
                <a:extLst>
                  <a:ext uri="{FF2B5EF4-FFF2-40B4-BE49-F238E27FC236}">
                    <a16:creationId xmlns:a16="http://schemas.microsoft.com/office/drawing/2014/main" id="{33E6B20D-8779-5926-41F7-9F4B8B62375C}"/>
                  </a:ext>
                </a:extLst>
              </p:cNvPr>
              <p:cNvSpPr txBox="1"/>
              <p:nvPr/>
            </p:nvSpPr>
            <p:spPr>
              <a:xfrm>
                <a:off x="9530036" y="3291513"/>
                <a:ext cx="107279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Microsoft Cloud Security Benchmark</a:t>
                </a:r>
              </a:p>
            </p:txBody>
          </p:sp>
        </p:grpSp>
      </p:grpSp>
      <p:grpSp>
        <p:nvGrpSpPr>
          <p:cNvPr id="148" name="Group 147">
            <a:extLst>
              <a:ext uri="{FF2B5EF4-FFF2-40B4-BE49-F238E27FC236}">
                <a16:creationId xmlns:a16="http://schemas.microsoft.com/office/drawing/2014/main" id="{5E0917A0-81E1-2A9E-5236-793E4EDF3345}"/>
              </a:ext>
            </a:extLst>
          </p:cNvPr>
          <p:cNvGrpSpPr/>
          <p:nvPr/>
        </p:nvGrpSpPr>
        <p:grpSpPr>
          <a:xfrm>
            <a:off x="9213080" y="2813599"/>
            <a:ext cx="1330170" cy="338554"/>
            <a:chOff x="9315017" y="2467153"/>
            <a:chExt cx="1330170" cy="338554"/>
          </a:xfrm>
        </p:grpSpPr>
        <p:sp>
          <p:nvSpPr>
            <p:cNvPr id="151" name="TextBox 150">
              <a:extLst>
                <a:ext uri="{FF2B5EF4-FFF2-40B4-BE49-F238E27FC236}">
                  <a16:creationId xmlns:a16="http://schemas.microsoft.com/office/drawing/2014/main" id="{C9B832F9-409B-08C5-31DB-6BBF3C66A9F6}"/>
                </a:ext>
              </a:extLst>
            </p:cNvPr>
            <p:cNvSpPr txBox="1"/>
            <p:nvPr/>
          </p:nvSpPr>
          <p:spPr>
            <a:xfrm>
              <a:off x="9553058" y="2467153"/>
              <a:ext cx="109212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Office 365</a:t>
              </a:r>
            </a:p>
          </p:txBody>
        </p:sp>
        <p:pic>
          <p:nvPicPr>
            <p:cNvPr id="152" name="Graphic 151">
              <a:extLst>
                <a:ext uri="{FF2B5EF4-FFF2-40B4-BE49-F238E27FC236}">
                  <a16:creationId xmlns:a16="http://schemas.microsoft.com/office/drawing/2014/main" id="{633A26E2-A006-F8E2-3ABB-1CA1A29E325D}"/>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15017" y="2537935"/>
              <a:ext cx="261594" cy="261594"/>
            </a:xfrm>
            <a:prstGeom prst="rect">
              <a:avLst/>
            </a:prstGeom>
            <a:effectLst>
              <a:outerShdw blurRad="50800" dist="38100" dir="2700000" algn="tl" rotWithShape="0">
                <a:prstClr val="black">
                  <a:alpha val="40000"/>
                </a:prstClr>
              </a:outerShdw>
            </a:effectLst>
          </p:spPr>
        </p:pic>
      </p:grpSp>
      <p:grpSp>
        <p:nvGrpSpPr>
          <p:cNvPr id="3" name="Group 2">
            <a:extLst>
              <a:ext uri="{FF2B5EF4-FFF2-40B4-BE49-F238E27FC236}">
                <a16:creationId xmlns:a16="http://schemas.microsoft.com/office/drawing/2014/main" id="{25A3999F-39DF-D8D7-0ACB-8C867AD3E0DD}"/>
              </a:ext>
            </a:extLst>
          </p:cNvPr>
          <p:cNvGrpSpPr/>
          <p:nvPr/>
        </p:nvGrpSpPr>
        <p:grpSpPr>
          <a:xfrm>
            <a:off x="10662324" y="2609565"/>
            <a:ext cx="1009649" cy="265987"/>
            <a:chOff x="10771088" y="2114677"/>
            <a:chExt cx="1009649" cy="265987"/>
          </a:xfrm>
        </p:grpSpPr>
        <p:sp>
          <p:nvSpPr>
            <p:cNvPr id="165" name="TextBox 164">
              <a:extLst>
                <a:ext uri="{FF2B5EF4-FFF2-40B4-BE49-F238E27FC236}">
                  <a16:creationId xmlns:a16="http://schemas.microsoft.com/office/drawing/2014/main" id="{B52214BB-1EB8-4BFF-58BB-73004309DAD6}"/>
                </a:ext>
              </a:extLst>
            </p:cNvPr>
            <p:cNvSpPr txBox="1"/>
            <p:nvPr/>
          </p:nvSpPr>
          <p:spPr>
            <a:xfrm>
              <a:off x="11177345" y="2180548"/>
              <a:ext cx="603392"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3P SaaS</a:t>
              </a:r>
              <a:endParaRPr kumimoji="0" lang="en-US" sz="1000" b="1" i="0" u="none" strike="noStrike" kern="1200" cap="none" spc="0" normalizeH="0" baseline="0" noProof="0">
                <a:ln>
                  <a:noFill/>
                </a:ln>
                <a:solidFill>
                  <a:srgbClr val="FEDF2E"/>
                </a:solidFill>
                <a:effectLst/>
                <a:uLnTx/>
                <a:uFillTx/>
                <a:latin typeface="Segoe UI Semibold" panose="020B0702040204020203" pitchFamily="34" charset="0"/>
                <a:ea typeface="+mn-ea"/>
                <a:cs typeface="Segoe UI Semibold" panose="020B0702040204020203" pitchFamily="34" charset="0"/>
              </a:endParaRPr>
            </a:p>
          </p:txBody>
        </p:sp>
        <p:sp>
          <p:nvSpPr>
            <p:cNvPr id="170" name="Freeform: Shape 169">
              <a:extLst>
                <a:ext uri="{FF2B5EF4-FFF2-40B4-BE49-F238E27FC236}">
                  <a16:creationId xmlns:a16="http://schemas.microsoft.com/office/drawing/2014/main" id="{B1B631C2-80E3-AD10-496A-D26B734B20B7}"/>
                </a:ext>
              </a:extLst>
            </p:cNvPr>
            <p:cNvSpPr>
              <a:spLocks noChangeAspect="1"/>
            </p:cNvSpPr>
            <p:nvPr/>
          </p:nvSpPr>
          <p:spPr>
            <a:xfrm flipH="1">
              <a:off x="10771088" y="2114677"/>
              <a:ext cx="404510" cy="265987"/>
            </a:xfrm>
            <a:custGeom>
              <a:avLst/>
              <a:gdLst>
                <a:gd name="connsiteX0" fmla="*/ 1627536 w 2877656"/>
                <a:gd name="connsiteY0" fmla="*/ 0 h 1892217"/>
                <a:gd name="connsiteX1" fmla="*/ 2425623 w 2877656"/>
                <a:gd name="connsiteY1" fmla="*/ 798431 h 1892217"/>
                <a:gd name="connsiteX2" fmla="*/ 2424542 w 2877656"/>
                <a:gd name="connsiteY2" fmla="*/ 836297 h 1892217"/>
                <a:gd name="connsiteX3" fmla="*/ 2877656 w 2877656"/>
                <a:gd name="connsiteY3" fmla="*/ 1361011 h 1892217"/>
                <a:gd name="connsiteX4" fmla="*/ 2347761 w 2877656"/>
                <a:gd name="connsiteY4" fmla="*/ 1892217 h 1892217"/>
                <a:gd name="connsiteX5" fmla="*/ 2316400 w 2877656"/>
                <a:gd name="connsiteY5" fmla="*/ 1891135 h 1892217"/>
                <a:gd name="connsiteX6" fmla="*/ 656421 w 2877656"/>
                <a:gd name="connsiteY6" fmla="*/ 1891135 h 1892217"/>
                <a:gd name="connsiteX7" fmla="*/ 621816 w 2877656"/>
                <a:gd name="connsiteY7" fmla="*/ 1892217 h 1892217"/>
                <a:gd name="connsiteX8" fmla="*/ 588292 w 2877656"/>
                <a:gd name="connsiteY8" fmla="*/ 1891135 h 1892217"/>
                <a:gd name="connsiteX9" fmla="*/ 587211 w 2877656"/>
                <a:gd name="connsiteY9" fmla="*/ 1891135 h 1892217"/>
                <a:gd name="connsiteX10" fmla="*/ 0 w 2877656"/>
                <a:gd name="connsiteY10" fmla="*/ 1270133 h 1892217"/>
                <a:gd name="connsiteX11" fmla="*/ 287658 w 2877656"/>
                <a:gd name="connsiteY11" fmla="*/ 745419 h 1892217"/>
                <a:gd name="connsiteX12" fmla="*/ 287658 w 2877656"/>
                <a:gd name="connsiteY12" fmla="*/ 736764 h 1892217"/>
                <a:gd name="connsiteX13" fmla="*/ 732121 w 2877656"/>
                <a:gd name="connsiteY13" fmla="*/ 292109 h 1892217"/>
                <a:gd name="connsiteX14" fmla="*/ 962463 w 2877656"/>
                <a:gd name="connsiteY14" fmla="*/ 357022 h 1892217"/>
                <a:gd name="connsiteX15" fmla="*/ 1627536 w 2877656"/>
                <a:gd name="connsiteY15" fmla="*/ 0 h 18922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77656" h="1892217">
                  <a:moveTo>
                    <a:pt x="1627536" y="0"/>
                  </a:moveTo>
                  <a:cubicBezTo>
                    <a:pt x="2067673" y="0"/>
                    <a:pt x="2425623" y="357022"/>
                    <a:pt x="2425623" y="798431"/>
                  </a:cubicBezTo>
                  <a:cubicBezTo>
                    <a:pt x="2425623" y="810332"/>
                    <a:pt x="2424542" y="823315"/>
                    <a:pt x="2424542" y="836297"/>
                  </a:cubicBezTo>
                  <a:cubicBezTo>
                    <a:pt x="2680838" y="873081"/>
                    <a:pt x="2877656" y="1093786"/>
                    <a:pt x="2877656" y="1361011"/>
                  </a:cubicBezTo>
                  <a:cubicBezTo>
                    <a:pt x="2877656" y="1655284"/>
                    <a:pt x="2640825" y="1892217"/>
                    <a:pt x="2347761" y="1892217"/>
                  </a:cubicBezTo>
                  <a:cubicBezTo>
                    <a:pt x="2336947" y="1892217"/>
                    <a:pt x="2326132" y="1892217"/>
                    <a:pt x="2316400" y="1891135"/>
                  </a:cubicBezTo>
                  <a:cubicBezTo>
                    <a:pt x="2316400" y="1891135"/>
                    <a:pt x="2316400" y="1891135"/>
                    <a:pt x="656421" y="1891135"/>
                  </a:cubicBezTo>
                  <a:cubicBezTo>
                    <a:pt x="644526" y="1892217"/>
                    <a:pt x="633712" y="1892217"/>
                    <a:pt x="621816" y="1892217"/>
                  </a:cubicBezTo>
                  <a:cubicBezTo>
                    <a:pt x="611002" y="1892217"/>
                    <a:pt x="599106" y="1892217"/>
                    <a:pt x="588292" y="1891135"/>
                  </a:cubicBezTo>
                  <a:cubicBezTo>
                    <a:pt x="588292" y="1891135"/>
                    <a:pt x="588292" y="1891135"/>
                    <a:pt x="587211" y="1891135"/>
                  </a:cubicBezTo>
                  <a:cubicBezTo>
                    <a:pt x="259541" y="1873825"/>
                    <a:pt x="0" y="1602272"/>
                    <a:pt x="0" y="1270133"/>
                  </a:cubicBezTo>
                  <a:cubicBezTo>
                    <a:pt x="0" y="1049429"/>
                    <a:pt x="114631" y="855771"/>
                    <a:pt x="287658" y="745419"/>
                  </a:cubicBezTo>
                  <a:cubicBezTo>
                    <a:pt x="287658" y="742173"/>
                    <a:pt x="287658" y="740009"/>
                    <a:pt x="287658" y="736764"/>
                  </a:cubicBezTo>
                  <a:cubicBezTo>
                    <a:pt x="287658" y="491176"/>
                    <a:pt x="486639" y="292109"/>
                    <a:pt x="732121" y="292109"/>
                  </a:cubicBezTo>
                  <a:cubicBezTo>
                    <a:pt x="816472" y="292109"/>
                    <a:pt x="895415" y="315911"/>
                    <a:pt x="962463" y="357022"/>
                  </a:cubicBezTo>
                  <a:cubicBezTo>
                    <a:pt x="1105210" y="141727"/>
                    <a:pt x="1349611" y="0"/>
                    <a:pt x="1627536" y="0"/>
                  </a:cubicBezTo>
                  <a:close/>
                </a:path>
              </a:pathLst>
            </a:custGeom>
            <a:blipFill dpi="0" rotWithShape="1">
              <a:blip r:embed="rId31" cstate="screen">
                <a:extLst>
                  <a:ext uri="{28A0092B-C50C-407E-A947-70E740481C1C}">
                    <a14:useLocalDpi xmlns:a14="http://schemas.microsoft.com/office/drawing/2010/main"/>
                  </a:ext>
                </a:extLst>
              </a:blip>
              <a:srcRect/>
              <a:stretch>
                <a:fillRect/>
              </a:stretch>
            </a:blipFill>
            <a:ln w="15875" cap="flat" cmpd="sng" algn="ctr">
              <a:solidFill>
                <a:srgbClr val="0078D7"/>
              </a:solidFill>
              <a:prstDash val="solid"/>
            </a:ln>
            <a:effectLst/>
          </p:spPr>
          <p:txBody>
            <a:bodyPr wrap="square" rtlCol="0" anchor="ctr">
              <a:noAutofit/>
            </a:bodyPr>
            <a:lstStyle/>
            <a:p>
              <a:pPr marL="0" marR="0" lvl="0" indent="0" algn="ctr" defTabSz="914224" rtl="0" eaLnBrk="1" fontAlgn="auto" latinLnBrk="0" hangingPunct="1">
                <a:lnSpc>
                  <a:spcPct val="100000"/>
                </a:lnSpc>
                <a:spcBef>
                  <a:spcPts val="0"/>
                </a:spcBef>
                <a:spcAft>
                  <a:spcPts val="0"/>
                </a:spcAft>
                <a:buClrTx/>
                <a:buSzTx/>
                <a:buFontTx/>
                <a:buNone/>
                <a:tabLst/>
                <a:defRPr/>
              </a:pPr>
              <a:endParaRPr kumimoji="0" lang="en-US" sz="1275" b="0" i="0" u="none" strike="noStrike" kern="0" cap="none" spc="0" normalizeH="0" baseline="0" noProof="0">
                <a:ln>
                  <a:noFill/>
                </a:ln>
                <a:solidFill>
                  <a:srgbClr val="353535"/>
                </a:solidFill>
                <a:effectLst/>
                <a:uLnTx/>
                <a:uFillTx/>
                <a:latin typeface="Segoe UI Semilight"/>
                <a:ea typeface="+mn-ea"/>
                <a:cs typeface="+mn-cs"/>
              </a:endParaRPr>
            </a:p>
          </p:txBody>
        </p:sp>
      </p:grpSp>
      <p:grpSp>
        <p:nvGrpSpPr>
          <p:cNvPr id="171" name="Group 170">
            <a:extLst>
              <a:ext uri="{FF2B5EF4-FFF2-40B4-BE49-F238E27FC236}">
                <a16:creationId xmlns:a16="http://schemas.microsoft.com/office/drawing/2014/main" id="{36CF4F8E-D33D-FFE6-F2CD-7F98A36773A5}"/>
              </a:ext>
            </a:extLst>
          </p:cNvPr>
          <p:cNvGrpSpPr/>
          <p:nvPr/>
        </p:nvGrpSpPr>
        <p:grpSpPr>
          <a:xfrm>
            <a:off x="10650008" y="3211074"/>
            <a:ext cx="1451181" cy="359869"/>
            <a:chOff x="10718975" y="2563016"/>
            <a:chExt cx="1451181" cy="359869"/>
          </a:xfrm>
        </p:grpSpPr>
        <p:grpSp>
          <p:nvGrpSpPr>
            <p:cNvPr id="172" name="Group 171">
              <a:extLst>
                <a:ext uri="{FF2B5EF4-FFF2-40B4-BE49-F238E27FC236}">
                  <a16:creationId xmlns:a16="http://schemas.microsoft.com/office/drawing/2014/main" id="{CEBA5C34-E160-B87D-977A-B95FBD458105}"/>
                </a:ext>
              </a:extLst>
            </p:cNvPr>
            <p:cNvGrpSpPr/>
            <p:nvPr/>
          </p:nvGrpSpPr>
          <p:grpSpPr>
            <a:xfrm>
              <a:off x="10718975" y="2567662"/>
              <a:ext cx="1451181" cy="313859"/>
              <a:chOff x="6812280" y="2512781"/>
              <a:chExt cx="1451181" cy="313859"/>
            </a:xfrm>
          </p:grpSpPr>
          <p:sp>
            <p:nvSpPr>
              <p:cNvPr id="176" name="Rectangle: Rounded Corners 175">
                <a:extLst>
                  <a:ext uri="{FF2B5EF4-FFF2-40B4-BE49-F238E27FC236}">
                    <a16:creationId xmlns:a16="http://schemas.microsoft.com/office/drawing/2014/main" id="{805CEA42-B4E7-1984-0CB6-E3EA9723FC34}"/>
                  </a:ext>
                </a:extLst>
              </p:cNvPr>
              <p:cNvSpPr/>
              <p:nvPr/>
            </p:nvSpPr>
            <p:spPr>
              <a:xfrm>
                <a:off x="6812280" y="2547704"/>
                <a:ext cx="1153312" cy="278936"/>
              </a:xfrm>
              <a:prstGeom prst="roundRect">
                <a:avLst/>
              </a:prstGeom>
              <a:solidFill>
                <a:srgbClr val="F0F2F7">
                  <a:alpha val="7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7" name="TextBox 176">
                <a:extLst>
                  <a:ext uri="{FF2B5EF4-FFF2-40B4-BE49-F238E27FC236}">
                    <a16:creationId xmlns:a16="http://schemas.microsoft.com/office/drawing/2014/main" id="{B2EA4852-7381-24E3-803B-15CB5A824BD0}"/>
                  </a:ext>
                </a:extLst>
              </p:cNvPr>
              <p:cNvSpPr txBox="1"/>
              <p:nvPr/>
            </p:nvSpPr>
            <p:spPr>
              <a:xfrm>
                <a:off x="7468107" y="2512781"/>
                <a:ext cx="795354"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pic>
          <p:nvPicPr>
            <p:cNvPr id="173" name="Picture 172">
              <a:extLst>
                <a:ext uri="{FF2B5EF4-FFF2-40B4-BE49-F238E27FC236}">
                  <a16:creationId xmlns:a16="http://schemas.microsoft.com/office/drawing/2014/main" id="{746FC238-A5E2-C28F-752E-6E453BDE5FC1}"/>
                </a:ext>
              </a:extLst>
            </p:cNvPr>
            <p:cNvPicPr>
              <a:picLocks noChangeAspect="1"/>
            </p:cNvPicPr>
            <p:nvPr/>
          </p:nvPicPr>
          <p:blipFill>
            <a:blip r:embed="rId32"/>
            <a:srcRect/>
            <a:stretch/>
          </p:blipFill>
          <p:spPr>
            <a:xfrm>
              <a:off x="11156730" y="2662027"/>
              <a:ext cx="255370" cy="153838"/>
            </a:xfrm>
            <a:prstGeom prst="rect">
              <a:avLst/>
            </a:prstGeom>
          </p:spPr>
        </p:pic>
        <p:pic>
          <p:nvPicPr>
            <p:cNvPr id="174" name="Picture 173">
              <a:extLst>
                <a:ext uri="{FF2B5EF4-FFF2-40B4-BE49-F238E27FC236}">
                  <a16:creationId xmlns:a16="http://schemas.microsoft.com/office/drawing/2014/main" id="{6117D0F5-0A52-0AAD-ECFE-B7D58934DD83}"/>
                </a:ext>
              </a:extLst>
            </p:cNvPr>
            <p:cNvPicPr>
              <a:picLocks noChangeAspect="1"/>
            </p:cNvPicPr>
            <p:nvPr/>
          </p:nvPicPr>
          <p:blipFill>
            <a:blip r:embed="rId33"/>
            <a:srcRect/>
            <a:stretch/>
          </p:blipFill>
          <p:spPr>
            <a:xfrm>
              <a:off x="10766290" y="2563016"/>
              <a:ext cx="356623" cy="359869"/>
            </a:xfrm>
            <a:prstGeom prst="rect">
              <a:avLst/>
            </a:prstGeom>
          </p:spPr>
        </p:pic>
        <p:pic>
          <p:nvPicPr>
            <p:cNvPr id="175" name="Picture 174" descr="A picture containing icon&#10;&#10;Description automatically generated">
              <a:extLst>
                <a:ext uri="{FF2B5EF4-FFF2-40B4-BE49-F238E27FC236}">
                  <a16:creationId xmlns:a16="http://schemas.microsoft.com/office/drawing/2014/main" id="{FE5760E6-7581-7069-06C3-CBEC6A4EAA06}"/>
                </a:ext>
              </a:extLst>
            </p:cNvPr>
            <p:cNvPicPr>
              <a:picLocks noChangeAspect="1"/>
            </p:cNvPicPr>
            <p:nvPr/>
          </p:nvPicPr>
          <p:blipFill>
            <a:blip r:embed="rId34"/>
            <a:stretch>
              <a:fillRect/>
            </a:stretch>
          </p:blipFill>
          <p:spPr>
            <a:xfrm>
              <a:off x="11425594" y="2656143"/>
              <a:ext cx="401257" cy="115696"/>
            </a:xfrm>
            <a:prstGeom prst="rect">
              <a:avLst/>
            </a:prstGeom>
          </p:spPr>
        </p:pic>
      </p:grpSp>
      <p:grpSp>
        <p:nvGrpSpPr>
          <p:cNvPr id="22" name="Group 21">
            <a:extLst>
              <a:ext uri="{FF2B5EF4-FFF2-40B4-BE49-F238E27FC236}">
                <a16:creationId xmlns:a16="http://schemas.microsoft.com/office/drawing/2014/main" id="{7913E096-533A-0BBD-F67A-E4653D1D8E91}"/>
              </a:ext>
            </a:extLst>
          </p:cNvPr>
          <p:cNvGrpSpPr/>
          <p:nvPr/>
        </p:nvGrpSpPr>
        <p:grpSpPr>
          <a:xfrm>
            <a:off x="10677506" y="3611294"/>
            <a:ext cx="1145741" cy="274716"/>
            <a:chOff x="10726726" y="3219286"/>
            <a:chExt cx="1145741" cy="274716"/>
          </a:xfrm>
        </p:grpSpPr>
        <p:pic>
          <p:nvPicPr>
            <p:cNvPr id="178" name="Graphic 177">
              <a:extLst>
                <a:ext uri="{FF2B5EF4-FFF2-40B4-BE49-F238E27FC236}">
                  <a16:creationId xmlns:a16="http://schemas.microsoft.com/office/drawing/2014/main" id="{74D502EB-1037-9E8E-467B-CFC22D3F7140}"/>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726726" y="3219286"/>
              <a:ext cx="274716" cy="274716"/>
            </a:xfrm>
            <a:prstGeom prst="rect">
              <a:avLst/>
            </a:prstGeom>
            <a:effectLst>
              <a:outerShdw blurRad="50800" dist="38100" dir="2700000" algn="tl" rotWithShape="0">
                <a:prstClr val="black">
                  <a:alpha val="40000"/>
                </a:prstClr>
              </a:outerShdw>
            </a:effectLst>
          </p:spPr>
        </p:pic>
        <p:sp>
          <p:nvSpPr>
            <p:cNvPr id="188" name="TextBox 187">
              <a:extLst>
                <a:ext uri="{FF2B5EF4-FFF2-40B4-BE49-F238E27FC236}">
                  <a16:creationId xmlns:a16="http://schemas.microsoft.com/office/drawing/2014/main" id="{13011B93-59F0-EFD6-5D78-0C6F8D0A2CD5}"/>
                </a:ext>
              </a:extLst>
            </p:cNvPr>
            <p:cNvSpPr txBox="1"/>
            <p:nvPr/>
          </p:nvSpPr>
          <p:spPr>
            <a:xfrm>
              <a:off x="11020792" y="3261873"/>
              <a:ext cx="851675" cy="15388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Azure IaaS</a:t>
              </a:r>
              <a:endParaRPr kumimoji="0" lang="en-US" sz="1000" b="1" i="0" u="none" strike="noStrike" kern="1200" cap="none" spc="0" normalizeH="0" baseline="0" noProof="0">
                <a:ln>
                  <a:noFill/>
                </a:ln>
                <a:solidFill>
                  <a:srgbClr val="FEDF2E"/>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21" name="Group 220">
            <a:extLst>
              <a:ext uri="{FF2B5EF4-FFF2-40B4-BE49-F238E27FC236}">
                <a16:creationId xmlns:a16="http://schemas.microsoft.com/office/drawing/2014/main" id="{C86DDBB3-307D-E1ED-E44D-130D4D1B4FCA}"/>
              </a:ext>
            </a:extLst>
          </p:cNvPr>
          <p:cNvGrpSpPr/>
          <p:nvPr/>
        </p:nvGrpSpPr>
        <p:grpSpPr>
          <a:xfrm>
            <a:off x="10669198" y="4923735"/>
            <a:ext cx="996777" cy="274320"/>
            <a:chOff x="9383384" y="4417585"/>
            <a:chExt cx="996777" cy="274320"/>
          </a:xfrm>
        </p:grpSpPr>
        <p:pic>
          <p:nvPicPr>
            <p:cNvPr id="326" name="Graphic 325">
              <a:extLst>
                <a:ext uri="{FF2B5EF4-FFF2-40B4-BE49-F238E27FC236}">
                  <a16:creationId xmlns:a16="http://schemas.microsoft.com/office/drawing/2014/main" id="{9E47AFD9-25A3-2119-BD07-F4704076714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9383384" y="4417585"/>
              <a:ext cx="274320" cy="274320"/>
            </a:xfrm>
            <a:prstGeom prst="rect">
              <a:avLst/>
            </a:prstGeom>
            <a:effectLst>
              <a:outerShdw blurRad="50800" dist="38100" dir="2700000" algn="tl" rotWithShape="0">
                <a:prstClr val="black">
                  <a:alpha val="40000"/>
                </a:prstClr>
              </a:outerShdw>
            </a:effectLst>
          </p:spPr>
        </p:pic>
        <p:sp>
          <p:nvSpPr>
            <p:cNvPr id="327" name="TextBox 326">
              <a:extLst>
                <a:ext uri="{FF2B5EF4-FFF2-40B4-BE49-F238E27FC236}">
                  <a16:creationId xmlns:a16="http://schemas.microsoft.com/office/drawing/2014/main" id="{F27F2C9A-7AA2-F490-AFFC-B14F304A0FEA}"/>
                </a:ext>
              </a:extLst>
            </p:cNvPr>
            <p:cNvSpPr txBox="1"/>
            <p:nvPr/>
          </p:nvSpPr>
          <p:spPr>
            <a:xfrm>
              <a:off x="9653402" y="4432819"/>
              <a:ext cx="726759"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Arc</a:t>
              </a:r>
            </a:p>
          </p:txBody>
        </p:sp>
      </p:grpSp>
      <p:grpSp>
        <p:nvGrpSpPr>
          <p:cNvPr id="33" name="Group 32">
            <a:extLst>
              <a:ext uri="{FF2B5EF4-FFF2-40B4-BE49-F238E27FC236}">
                <a16:creationId xmlns:a16="http://schemas.microsoft.com/office/drawing/2014/main" id="{E355797B-0910-7744-47C0-8965D5498B69}"/>
              </a:ext>
            </a:extLst>
          </p:cNvPr>
          <p:cNvGrpSpPr/>
          <p:nvPr/>
        </p:nvGrpSpPr>
        <p:grpSpPr>
          <a:xfrm>
            <a:off x="9126663" y="5100748"/>
            <a:ext cx="1106363" cy="370679"/>
            <a:chOff x="9356924" y="3861707"/>
            <a:chExt cx="1106363" cy="370679"/>
          </a:xfrm>
        </p:grpSpPr>
        <p:sp>
          <p:nvSpPr>
            <p:cNvPr id="348" name="TextBox 347">
              <a:extLst>
                <a:ext uri="{FF2B5EF4-FFF2-40B4-BE49-F238E27FC236}">
                  <a16:creationId xmlns:a16="http://schemas.microsoft.com/office/drawing/2014/main" id="{CDA2114D-24D9-C18C-0390-9EA317297816}"/>
                </a:ext>
              </a:extLst>
            </p:cNvPr>
            <p:cNvSpPr txBox="1"/>
            <p:nvPr/>
          </p:nvSpPr>
          <p:spPr>
            <a:xfrm>
              <a:off x="9665137" y="3861707"/>
              <a:ext cx="79815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Identity</a:t>
              </a:r>
            </a:p>
          </p:txBody>
        </p:sp>
        <p:pic>
          <p:nvPicPr>
            <p:cNvPr id="9" name="Graphic 8">
              <a:extLst>
                <a:ext uri="{FF2B5EF4-FFF2-40B4-BE49-F238E27FC236}">
                  <a16:creationId xmlns:a16="http://schemas.microsoft.com/office/drawing/2014/main" id="{FFF9EDC7-F261-9754-207F-87C25EF5EBC3}"/>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356924" y="3892989"/>
              <a:ext cx="339397" cy="339397"/>
            </a:xfrm>
            <a:prstGeom prst="rect">
              <a:avLst/>
            </a:prstGeom>
            <a:effectLst>
              <a:outerShdw blurRad="50800" dist="38100" dir="2700000" algn="tl" rotWithShape="0">
                <a:prstClr val="black">
                  <a:alpha val="40000"/>
                </a:prstClr>
              </a:outerShdw>
            </a:effectLst>
          </p:spPr>
        </p:pic>
      </p:grpSp>
      <p:grpSp>
        <p:nvGrpSpPr>
          <p:cNvPr id="5" name="Group 4">
            <a:extLst>
              <a:ext uri="{FF2B5EF4-FFF2-40B4-BE49-F238E27FC236}">
                <a16:creationId xmlns:a16="http://schemas.microsoft.com/office/drawing/2014/main" id="{DDDC7634-1E88-BB86-9627-518CCAB33143}"/>
              </a:ext>
            </a:extLst>
          </p:cNvPr>
          <p:cNvGrpSpPr/>
          <p:nvPr/>
        </p:nvGrpSpPr>
        <p:grpSpPr>
          <a:xfrm>
            <a:off x="7478101" y="5226469"/>
            <a:ext cx="1587685" cy="362181"/>
            <a:chOff x="8148584" y="5317818"/>
            <a:chExt cx="1587685" cy="362181"/>
          </a:xfrm>
        </p:grpSpPr>
        <p:sp>
          <p:nvSpPr>
            <p:cNvPr id="264" name="TextBox 263">
              <a:extLst>
                <a:ext uri="{FF2B5EF4-FFF2-40B4-BE49-F238E27FC236}">
                  <a16:creationId xmlns:a16="http://schemas.microsoft.com/office/drawing/2014/main" id="{08E34E38-46F0-C9E2-09D3-768F3C75D249}"/>
                </a:ext>
              </a:extLst>
            </p:cNvPr>
            <p:cNvSpPr txBox="1"/>
            <p:nvPr/>
          </p:nvSpPr>
          <p:spPr>
            <a:xfrm>
              <a:off x="8378789" y="5317818"/>
              <a:ext cx="942708"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Intune</a:t>
              </a:r>
            </a:p>
          </p:txBody>
        </p:sp>
        <p:grpSp>
          <p:nvGrpSpPr>
            <p:cNvPr id="224" name="Group 223">
              <a:extLst>
                <a:ext uri="{FF2B5EF4-FFF2-40B4-BE49-F238E27FC236}">
                  <a16:creationId xmlns:a16="http://schemas.microsoft.com/office/drawing/2014/main" id="{73E1CA57-E719-CDC3-3BC3-4287E00FAAF1}"/>
                </a:ext>
              </a:extLst>
            </p:cNvPr>
            <p:cNvGrpSpPr/>
            <p:nvPr/>
          </p:nvGrpSpPr>
          <p:grpSpPr>
            <a:xfrm>
              <a:off x="8148584" y="5360340"/>
              <a:ext cx="1587685" cy="319659"/>
              <a:chOff x="8150674" y="5343749"/>
              <a:chExt cx="1587685" cy="319659"/>
            </a:xfrm>
          </p:grpSpPr>
          <p:pic>
            <p:nvPicPr>
              <p:cNvPr id="265" name="Graphic 264">
                <a:extLst>
                  <a:ext uri="{FF2B5EF4-FFF2-40B4-BE49-F238E27FC236}">
                    <a16:creationId xmlns:a16="http://schemas.microsoft.com/office/drawing/2014/main" id="{77B85F75-EE1D-37C2-17E7-39833D557FF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150674" y="5343749"/>
                <a:ext cx="274320" cy="274320"/>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700DDC92-3806-BC7E-C424-8625D05A5F72}"/>
                  </a:ext>
                </a:extLst>
              </p:cNvPr>
              <p:cNvSpPr txBox="1"/>
              <p:nvPr/>
            </p:nvSpPr>
            <p:spPr>
              <a:xfrm>
                <a:off x="8378788" y="5447964"/>
                <a:ext cx="135957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VPN Backend Connector</a:t>
                </a:r>
              </a:p>
            </p:txBody>
          </p:sp>
        </p:grpSp>
      </p:grpSp>
      <p:grpSp>
        <p:nvGrpSpPr>
          <p:cNvPr id="223" name="Group 222">
            <a:extLst>
              <a:ext uri="{FF2B5EF4-FFF2-40B4-BE49-F238E27FC236}">
                <a16:creationId xmlns:a16="http://schemas.microsoft.com/office/drawing/2014/main" id="{A3B97D3A-F2E0-7CC7-AD92-A00EF0EBE75C}"/>
              </a:ext>
            </a:extLst>
          </p:cNvPr>
          <p:cNvGrpSpPr/>
          <p:nvPr/>
        </p:nvGrpSpPr>
        <p:grpSpPr>
          <a:xfrm>
            <a:off x="10679890" y="5185132"/>
            <a:ext cx="1277528" cy="369332"/>
            <a:chOff x="9321053" y="4969361"/>
            <a:chExt cx="1277528" cy="369332"/>
          </a:xfrm>
        </p:grpSpPr>
        <p:pic>
          <p:nvPicPr>
            <p:cNvPr id="321" name="Graphic 320">
              <a:extLst>
                <a:ext uri="{FF2B5EF4-FFF2-40B4-BE49-F238E27FC236}">
                  <a16:creationId xmlns:a16="http://schemas.microsoft.com/office/drawing/2014/main" id="{CB0D90E8-E05C-E7CE-4371-492AAC47142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321053" y="5024883"/>
              <a:ext cx="274320" cy="274320"/>
            </a:xfrm>
            <a:prstGeom prst="rect">
              <a:avLst/>
            </a:prstGeom>
            <a:effectLst>
              <a:outerShdw blurRad="50800" dist="38100" dir="2700000" algn="tl" rotWithShape="0">
                <a:prstClr val="black">
                  <a:alpha val="40000"/>
                </a:prstClr>
              </a:outerShdw>
            </a:effectLst>
          </p:spPr>
        </p:pic>
        <p:sp>
          <p:nvSpPr>
            <p:cNvPr id="323" name="TextBox 322">
              <a:extLst>
                <a:ext uri="{FF2B5EF4-FFF2-40B4-BE49-F238E27FC236}">
                  <a16:creationId xmlns:a16="http://schemas.microsoft.com/office/drawing/2014/main" id="{4A18E6A4-5A49-A114-DF8F-15C739FB5F35}"/>
                </a:ext>
              </a:extLst>
            </p:cNvPr>
            <p:cNvSpPr txBox="1"/>
            <p:nvPr/>
          </p:nvSpPr>
          <p:spPr>
            <a:xfrm>
              <a:off x="9541396" y="4969361"/>
              <a:ext cx="105718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Azure </a:t>
              </a:r>
              <a:r>
                <a:rPr kumimoji="0" lang="en-US" sz="9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rPr>
                <a:t>Automanage</a:t>
              </a:r>
              <a:endPar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6" name="Group 55">
            <a:extLst>
              <a:ext uri="{FF2B5EF4-FFF2-40B4-BE49-F238E27FC236}">
                <a16:creationId xmlns:a16="http://schemas.microsoft.com/office/drawing/2014/main" id="{9B79E90C-77D4-7613-5661-86D1C8159798}"/>
              </a:ext>
            </a:extLst>
          </p:cNvPr>
          <p:cNvGrpSpPr/>
          <p:nvPr/>
        </p:nvGrpSpPr>
        <p:grpSpPr>
          <a:xfrm>
            <a:off x="7469924" y="4867578"/>
            <a:ext cx="1524497" cy="353943"/>
            <a:chOff x="8139608" y="4835285"/>
            <a:chExt cx="1524497" cy="353943"/>
          </a:xfrm>
        </p:grpSpPr>
        <p:sp>
          <p:nvSpPr>
            <p:cNvPr id="61" name="TextBox 60">
              <a:extLst>
                <a:ext uri="{FF2B5EF4-FFF2-40B4-BE49-F238E27FC236}">
                  <a16:creationId xmlns:a16="http://schemas.microsoft.com/office/drawing/2014/main" id="{D6C2AE36-1006-A43D-74EA-063C6AFF395E}"/>
                </a:ext>
              </a:extLst>
            </p:cNvPr>
            <p:cNvSpPr txBox="1"/>
            <p:nvPr/>
          </p:nvSpPr>
          <p:spPr>
            <a:xfrm>
              <a:off x="8378788" y="4835285"/>
              <a:ext cx="1285317"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Entra Private Access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1" u="none" strike="noStrike" kern="1200" cap="none" spc="0" normalizeH="0" baseline="0" noProof="0">
                  <a:ln>
                    <a:noFill/>
                  </a:ln>
                  <a:solidFill>
                    <a:srgbClr val="FFFFFF">
                      <a:lumMod val="50000"/>
                    </a:srgbClr>
                  </a:solidFill>
                  <a:effectLst/>
                  <a:uLnTx/>
                  <a:uFillTx/>
                  <a:latin typeface="Segoe UI"/>
                  <a:ea typeface="+mn-ea"/>
                  <a:cs typeface="Segoe UI Semibold" panose="020B0702040204020203" pitchFamily="34" charset="0"/>
                </a:rPr>
                <a:t>Connector</a:t>
              </a:r>
            </a:p>
          </p:txBody>
        </p:sp>
        <p:pic>
          <p:nvPicPr>
            <p:cNvPr id="63" name="Graphic 62">
              <a:extLst>
                <a:ext uri="{FF2B5EF4-FFF2-40B4-BE49-F238E27FC236}">
                  <a16:creationId xmlns:a16="http://schemas.microsoft.com/office/drawing/2014/main" id="{D17F00C1-C7E2-B297-F032-67CA344C0189}"/>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139608" y="4910222"/>
              <a:ext cx="274320" cy="274320"/>
            </a:xfrm>
            <a:prstGeom prst="rect">
              <a:avLst/>
            </a:prstGeom>
            <a:effectLst>
              <a:outerShdw blurRad="50800" dist="38100" dir="2700000" algn="tl" rotWithShape="0">
                <a:prstClr val="black">
                  <a:alpha val="40000"/>
                </a:prstClr>
              </a:outerShdw>
            </a:effectLst>
          </p:spPr>
        </p:pic>
      </p:grpSp>
      <p:grpSp>
        <p:nvGrpSpPr>
          <p:cNvPr id="86" name="Group 85">
            <a:extLst>
              <a:ext uri="{FF2B5EF4-FFF2-40B4-BE49-F238E27FC236}">
                <a16:creationId xmlns:a16="http://schemas.microsoft.com/office/drawing/2014/main" id="{F6924D81-B77C-3E5B-2B69-740F0749ED08}"/>
              </a:ext>
            </a:extLst>
          </p:cNvPr>
          <p:cNvGrpSpPr/>
          <p:nvPr/>
        </p:nvGrpSpPr>
        <p:grpSpPr>
          <a:xfrm>
            <a:off x="362120" y="2311534"/>
            <a:ext cx="1822722" cy="744723"/>
            <a:chOff x="45356" y="2449398"/>
            <a:chExt cx="1822722" cy="744723"/>
          </a:xfrm>
        </p:grpSpPr>
        <p:sp>
          <p:nvSpPr>
            <p:cNvPr id="208" name="Rectangle: Rounded Corners 207">
              <a:extLst>
                <a:ext uri="{FF2B5EF4-FFF2-40B4-BE49-F238E27FC236}">
                  <a16:creationId xmlns:a16="http://schemas.microsoft.com/office/drawing/2014/main" id="{4ED38F87-F1BB-C4AC-FBC6-85575F7C2064}"/>
                </a:ext>
              </a:extLst>
            </p:cNvPr>
            <p:cNvSpPr/>
            <p:nvPr/>
          </p:nvSpPr>
          <p:spPr>
            <a:xfrm>
              <a:off x="45356" y="2449398"/>
              <a:ext cx="1822722" cy="744723"/>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Entra</a:t>
              </a:r>
            </a:p>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Conditional Access</a:t>
              </a:r>
            </a:p>
            <a:p>
              <a:pPr marL="284163"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Global Secure </a:t>
              </a:r>
              <a:b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Access client</a:t>
              </a:r>
            </a:p>
            <a:p>
              <a:pPr marL="284163"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a:p>
              <a:pPr marL="284163"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210" name="Graphic 209">
              <a:extLst>
                <a:ext uri="{FF2B5EF4-FFF2-40B4-BE49-F238E27FC236}">
                  <a16:creationId xmlns:a16="http://schemas.microsoft.com/office/drawing/2014/main" id="{2CA59641-689A-A1B5-2950-5C9E09A5D4E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02741" y="2516585"/>
              <a:ext cx="274320" cy="274320"/>
            </a:xfrm>
            <a:prstGeom prst="rect">
              <a:avLst/>
            </a:prstGeom>
          </p:spPr>
        </p:pic>
      </p:grpSp>
      <p:grpSp>
        <p:nvGrpSpPr>
          <p:cNvPr id="231" name="Group 230">
            <a:extLst>
              <a:ext uri="{FF2B5EF4-FFF2-40B4-BE49-F238E27FC236}">
                <a16:creationId xmlns:a16="http://schemas.microsoft.com/office/drawing/2014/main" id="{8628D2B4-EC12-0360-A593-32E7746AF46B}"/>
              </a:ext>
            </a:extLst>
          </p:cNvPr>
          <p:cNvGrpSpPr/>
          <p:nvPr/>
        </p:nvGrpSpPr>
        <p:grpSpPr>
          <a:xfrm>
            <a:off x="348956" y="3142192"/>
            <a:ext cx="1816865" cy="2345370"/>
            <a:chOff x="-28822" y="3938750"/>
            <a:chExt cx="1816865" cy="2011512"/>
          </a:xfrm>
        </p:grpSpPr>
        <p:sp>
          <p:nvSpPr>
            <p:cNvPr id="220" name="Rectangle: Rounded Corners 219">
              <a:extLst>
                <a:ext uri="{FF2B5EF4-FFF2-40B4-BE49-F238E27FC236}">
                  <a16:creationId xmlns:a16="http://schemas.microsoft.com/office/drawing/2014/main" id="{DE9D43F8-E28B-33CC-C0E5-9FDBAA461075}"/>
                </a:ext>
              </a:extLst>
            </p:cNvPr>
            <p:cNvSpPr/>
            <p:nvPr/>
          </p:nvSpPr>
          <p:spPr>
            <a:xfrm>
              <a:off x="-28822" y="3938750"/>
              <a:ext cx="1816865" cy="2011512"/>
            </a:xfrm>
            <a:prstGeom prst="roundRect">
              <a:avLst>
                <a:gd name="adj" fmla="val 6371"/>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tIns="457200" rtlCol="0" anchor="t"/>
            <a:lstStyle/>
            <a:p>
              <a:pPr marL="22860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Intune</a:t>
              </a:r>
            </a:p>
            <a:p>
              <a:pPr marL="228600" marR="0" lvl="0" indent="0" algn="l" defTabSz="914400" rtl="0" eaLnBrk="1" fontAlgn="auto" latinLnBrk="0" hangingPunct="1">
                <a:lnSpc>
                  <a:spcPct val="100000"/>
                </a:lnSpc>
                <a:spcBef>
                  <a:spcPts val="0"/>
                </a:spcBef>
                <a:spcAft>
                  <a:spcPts val="200"/>
                </a:spcAft>
                <a:buClrTx/>
                <a:buSzTx/>
                <a:buFontTx/>
                <a:buNone/>
                <a:tabLst/>
                <a:defRPr/>
              </a:pPr>
              <a:r>
                <a:rPr kumimoji="0" lang="en-US" sz="9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Device Management</a:t>
              </a:r>
            </a:p>
          </p:txBody>
        </p:sp>
        <p:pic>
          <p:nvPicPr>
            <p:cNvPr id="222" name="Graphic 221">
              <a:extLst>
                <a:ext uri="{FF2B5EF4-FFF2-40B4-BE49-F238E27FC236}">
                  <a16:creationId xmlns:a16="http://schemas.microsoft.com/office/drawing/2014/main" id="{B8E15F94-E94D-66E9-5156-6F257FB2BD8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8533" y="4377601"/>
              <a:ext cx="259639" cy="242897"/>
            </a:xfrm>
            <a:prstGeom prst="rect">
              <a:avLst/>
            </a:prstGeom>
            <a:effectLst>
              <a:outerShdw blurRad="50800" dist="38100" dir="2700000" algn="tl" rotWithShape="0">
                <a:prstClr val="black">
                  <a:alpha val="40000"/>
                </a:prstClr>
              </a:outerShdw>
            </a:effectLst>
          </p:spPr>
        </p:pic>
      </p:grpSp>
      <p:pic>
        <p:nvPicPr>
          <p:cNvPr id="189" name="Graphic 188">
            <a:extLst>
              <a:ext uri="{FF2B5EF4-FFF2-40B4-BE49-F238E27FC236}">
                <a16:creationId xmlns:a16="http://schemas.microsoft.com/office/drawing/2014/main" id="{0789B176-D5C7-DCBC-A185-43AFA9E5E654}"/>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448230" y="2710028"/>
            <a:ext cx="249028" cy="249028"/>
          </a:xfrm>
          <a:prstGeom prst="rect">
            <a:avLst/>
          </a:prstGeom>
          <a:effectLst>
            <a:outerShdw blurRad="50800" dist="38100" dir="2700000" algn="tl" rotWithShape="0">
              <a:prstClr val="black">
                <a:alpha val="40000"/>
              </a:prstClr>
            </a:outerShdw>
          </a:effectLst>
        </p:spPr>
      </p:pic>
      <p:sp>
        <p:nvSpPr>
          <p:cNvPr id="31" name="Rectangle: Rounded Corners 30">
            <a:extLst>
              <a:ext uri="{FF2B5EF4-FFF2-40B4-BE49-F238E27FC236}">
                <a16:creationId xmlns:a16="http://schemas.microsoft.com/office/drawing/2014/main" id="{DC2FF0FC-D26A-5E8D-DADF-C603B2AE5B21}"/>
              </a:ext>
            </a:extLst>
          </p:cNvPr>
          <p:cNvSpPr/>
          <p:nvPr/>
        </p:nvSpPr>
        <p:spPr>
          <a:xfrm>
            <a:off x="215195" y="1419541"/>
            <a:ext cx="1208339" cy="275486"/>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Service</a:t>
            </a:r>
          </a:p>
        </p:txBody>
      </p:sp>
      <p:grpSp>
        <p:nvGrpSpPr>
          <p:cNvPr id="15" name="Group 14">
            <a:extLst>
              <a:ext uri="{FF2B5EF4-FFF2-40B4-BE49-F238E27FC236}">
                <a16:creationId xmlns:a16="http://schemas.microsoft.com/office/drawing/2014/main" id="{A104A52A-76B6-2857-CD19-34E94C191883}"/>
              </a:ext>
            </a:extLst>
          </p:cNvPr>
          <p:cNvGrpSpPr/>
          <p:nvPr/>
        </p:nvGrpSpPr>
        <p:grpSpPr>
          <a:xfrm>
            <a:off x="361617" y="4425567"/>
            <a:ext cx="1782482" cy="616162"/>
            <a:chOff x="-31307" y="3350005"/>
            <a:chExt cx="1782482" cy="616162"/>
          </a:xfrm>
        </p:grpSpPr>
        <p:sp>
          <p:nvSpPr>
            <p:cNvPr id="213" name="Rectangle: Rounded Corners 212">
              <a:extLst>
                <a:ext uri="{FF2B5EF4-FFF2-40B4-BE49-F238E27FC236}">
                  <a16:creationId xmlns:a16="http://schemas.microsoft.com/office/drawing/2014/main" id="{7D10A341-2FDF-7BFE-0E59-1A2AE3D6294D}"/>
                </a:ext>
              </a:extLst>
            </p:cNvPr>
            <p:cNvSpPr/>
            <p:nvPr/>
          </p:nvSpPr>
          <p:spPr>
            <a:xfrm>
              <a:off x="-31307" y="3350005"/>
              <a:ext cx="1782482" cy="616162"/>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28600" marR="0" lvl="0" indent="0" algn="l" defTabSz="914400" rtl="0" eaLnBrk="1" fontAlgn="auto" latinLnBrk="0" hangingPunct="1">
                <a:lnSpc>
                  <a:spcPct val="100000"/>
                </a:lnSpc>
                <a:spcBef>
                  <a:spcPts val="0"/>
                </a:spcBef>
                <a:spcAft>
                  <a:spcPts val="20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Endpoint</a:t>
              </a:r>
            </a:p>
            <a:p>
              <a:pPr marL="228600" marR="0" lvl="0" indent="0" algn="l" defTabSz="914400" rtl="0" eaLnBrk="1" fontAlgn="auto" latinLnBrk="0" hangingPunct="1">
                <a:lnSpc>
                  <a:spcPct val="100000"/>
                </a:lnSpc>
                <a:spcBef>
                  <a:spcPts val="0"/>
                </a:spcBef>
                <a:spcAft>
                  <a:spcPts val="400"/>
                </a:spcAft>
                <a:buClrTx/>
                <a:buSzTx/>
                <a:buFontTx/>
                <a:buNone/>
                <a:tabLst/>
                <a:defRPr/>
              </a:pPr>
              <a:r>
                <a:rPr kumimoji="0" lang="en-US" sz="900" b="0"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Endpoint Detection and Response (EDR)</a:t>
              </a:r>
            </a:p>
            <a:p>
              <a:pPr marL="22860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pic>
          <p:nvPicPr>
            <p:cNvPr id="14" name="Graphic 13">
              <a:extLst>
                <a:ext uri="{FF2B5EF4-FFF2-40B4-BE49-F238E27FC236}">
                  <a16:creationId xmlns:a16="http://schemas.microsoft.com/office/drawing/2014/main" id="{BF704E77-59B8-6505-FB0C-02B1EBA910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8335" y="3372607"/>
              <a:ext cx="274169" cy="297628"/>
            </a:xfrm>
            <a:prstGeom prst="rect">
              <a:avLst/>
            </a:prstGeom>
            <a:effectLst>
              <a:outerShdw blurRad="50800" dist="38100" dir="2700000" algn="tl" rotWithShape="0">
                <a:prstClr val="black">
                  <a:alpha val="40000"/>
                </a:prstClr>
              </a:outerShdw>
            </a:effectLst>
          </p:spPr>
        </p:pic>
      </p:grpSp>
      <p:grpSp>
        <p:nvGrpSpPr>
          <p:cNvPr id="10" name="Group 9">
            <a:extLst>
              <a:ext uri="{FF2B5EF4-FFF2-40B4-BE49-F238E27FC236}">
                <a16:creationId xmlns:a16="http://schemas.microsoft.com/office/drawing/2014/main" id="{DF92E342-1171-57EB-09F0-722CE6F76298}"/>
              </a:ext>
            </a:extLst>
          </p:cNvPr>
          <p:cNvGrpSpPr/>
          <p:nvPr/>
        </p:nvGrpSpPr>
        <p:grpSpPr>
          <a:xfrm>
            <a:off x="1916125" y="1775547"/>
            <a:ext cx="8867345" cy="246889"/>
            <a:chOff x="1916125" y="1775547"/>
            <a:chExt cx="8867345" cy="246889"/>
          </a:xfrm>
        </p:grpSpPr>
        <p:grpSp>
          <p:nvGrpSpPr>
            <p:cNvPr id="197" name="Group 196">
              <a:extLst>
                <a:ext uri="{FF2B5EF4-FFF2-40B4-BE49-F238E27FC236}">
                  <a16:creationId xmlns:a16="http://schemas.microsoft.com/office/drawing/2014/main" id="{0676B06E-F306-BC6F-719A-008087E38C81}"/>
                </a:ext>
              </a:extLst>
            </p:cNvPr>
            <p:cNvGrpSpPr/>
            <p:nvPr/>
          </p:nvGrpSpPr>
          <p:grpSpPr>
            <a:xfrm rot="5400000">
              <a:off x="9908950" y="1147915"/>
              <a:ext cx="246888" cy="1502153"/>
              <a:chOff x="9015984" y="2560535"/>
              <a:chExt cx="246888" cy="1502153"/>
            </a:xfrm>
          </p:grpSpPr>
          <p:cxnSp>
            <p:nvCxnSpPr>
              <p:cNvPr id="194" name="Straight Arrow Connector 193">
                <a:extLst>
                  <a:ext uri="{FF2B5EF4-FFF2-40B4-BE49-F238E27FC236}">
                    <a16:creationId xmlns:a16="http://schemas.microsoft.com/office/drawing/2014/main" id="{8BB2EDA4-D6ED-12F2-D920-251408722097}"/>
                  </a:ext>
                </a:extLst>
              </p:cNvPr>
              <p:cNvCxnSpPr>
                <a:cxnSpLocks/>
              </p:cNvCxnSpPr>
              <p:nvPr/>
            </p:nvCxnSpPr>
            <p:spPr>
              <a:xfrm flipH="1">
                <a:off x="9015984" y="4062688"/>
                <a:ext cx="246888"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6E0AC2A1-A32D-DECF-7A36-57FC37C08C25}"/>
                  </a:ext>
                </a:extLst>
              </p:cNvPr>
              <p:cNvCxnSpPr>
                <a:cxnSpLocks/>
              </p:cNvCxnSpPr>
              <p:nvPr/>
            </p:nvCxnSpPr>
            <p:spPr>
              <a:xfrm flipH="1">
                <a:off x="9015984" y="3185115"/>
                <a:ext cx="245781" cy="1195"/>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818AEFA9-E105-CB97-3659-4613E584B6CA}"/>
                  </a:ext>
                </a:extLst>
              </p:cNvPr>
              <p:cNvCxnSpPr>
                <a:cxnSpLocks/>
              </p:cNvCxnSpPr>
              <p:nvPr/>
            </p:nvCxnSpPr>
            <p:spPr>
              <a:xfrm flipH="1">
                <a:off x="9016750" y="2560535"/>
                <a:ext cx="243905"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75AE520A-427D-81C8-9FD3-ADDD7DE50E48}"/>
                </a:ext>
              </a:extLst>
            </p:cNvPr>
            <p:cNvGrpSpPr/>
            <p:nvPr/>
          </p:nvGrpSpPr>
          <p:grpSpPr>
            <a:xfrm rot="5400000">
              <a:off x="6919212" y="1147915"/>
              <a:ext cx="246888" cy="1502153"/>
              <a:chOff x="9015984" y="2560535"/>
              <a:chExt cx="246888" cy="1502153"/>
            </a:xfrm>
          </p:grpSpPr>
          <p:cxnSp>
            <p:nvCxnSpPr>
              <p:cNvPr id="201" name="Straight Arrow Connector 200">
                <a:extLst>
                  <a:ext uri="{FF2B5EF4-FFF2-40B4-BE49-F238E27FC236}">
                    <a16:creationId xmlns:a16="http://schemas.microsoft.com/office/drawing/2014/main" id="{103A5430-2975-B832-5ED2-ED7E31DB2F0B}"/>
                  </a:ext>
                </a:extLst>
              </p:cNvPr>
              <p:cNvCxnSpPr>
                <a:cxnSpLocks/>
              </p:cNvCxnSpPr>
              <p:nvPr/>
            </p:nvCxnSpPr>
            <p:spPr>
              <a:xfrm flipH="1">
                <a:off x="9015984" y="4062688"/>
                <a:ext cx="246888"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7E8D1B55-CD20-3259-1244-64DB28E3AF92}"/>
                  </a:ext>
                </a:extLst>
              </p:cNvPr>
              <p:cNvCxnSpPr>
                <a:cxnSpLocks/>
              </p:cNvCxnSpPr>
              <p:nvPr/>
            </p:nvCxnSpPr>
            <p:spPr>
              <a:xfrm flipH="1">
                <a:off x="9015984" y="3185115"/>
                <a:ext cx="245781" cy="1195"/>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32634A8B-90EF-BE63-7302-9B8F5A55BF80}"/>
                  </a:ext>
                </a:extLst>
              </p:cNvPr>
              <p:cNvCxnSpPr>
                <a:cxnSpLocks/>
              </p:cNvCxnSpPr>
              <p:nvPr/>
            </p:nvCxnSpPr>
            <p:spPr>
              <a:xfrm flipH="1">
                <a:off x="9016750" y="2560535"/>
                <a:ext cx="243905"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8C878FF5-366E-737D-C666-B4EBDB66AA82}"/>
                </a:ext>
              </a:extLst>
            </p:cNvPr>
            <p:cNvGrpSpPr/>
            <p:nvPr/>
          </p:nvGrpSpPr>
          <p:grpSpPr>
            <a:xfrm rot="5400000">
              <a:off x="2249084" y="1442588"/>
              <a:ext cx="246888" cy="912806"/>
              <a:chOff x="9015984" y="2560535"/>
              <a:chExt cx="246888" cy="1502153"/>
            </a:xfrm>
          </p:grpSpPr>
          <p:cxnSp>
            <p:nvCxnSpPr>
              <p:cNvPr id="207" name="Straight Arrow Connector 206">
                <a:extLst>
                  <a:ext uri="{FF2B5EF4-FFF2-40B4-BE49-F238E27FC236}">
                    <a16:creationId xmlns:a16="http://schemas.microsoft.com/office/drawing/2014/main" id="{B9DA68CE-60DC-CA6B-8CC9-FC12500E68F3}"/>
                  </a:ext>
                </a:extLst>
              </p:cNvPr>
              <p:cNvCxnSpPr>
                <a:cxnSpLocks/>
              </p:cNvCxnSpPr>
              <p:nvPr/>
            </p:nvCxnSpPr>
            <p:spPr>
              <a:xfrm flipH="1">
                <a:off x="9015984" y="4062688"/>
                <a:ext cx="246888"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68AD2464-D152-1ACF-9842-6B31FBC79C19}"/>
                  </a:ext>
                </a:extLst>
              </p:cNvPr>
              <p:cNvCxnSpPr>
                <a:cxnSpLocks/>
              </p:cNvCxnSpPr>
              <p:nvPr/>
            </p:nvCxnSpPr>
            <p:spPr>
              <a:xfrm flipH="1">
                <a:off x="9015984" y="3185115"/>
                <a:ext cx="245781" cy="1195"/>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a:extLst>
                  <a:ext uri="{FF2B5EF4-FFF2-40B4-BE49-F238E27FC236}">
                    <a16:creationId xmlns:a16="http://schemas.microsoft.com/office/drawing/2014/main" id="{54127174-074B-801D-9696-4A20B3F613BF}"/>
                  </a:ext>
                </a:extLst>
              </p:cNvPr>
              <p:cNvCxnSpPr>
                <a:cxnSpLocks/>
              </p:cNvCxnSpPr>
              <p:nvPr/>
            </p:nvCxnSpPr>
            <p:spPr>
              <a:xfrm flipH="1">
                <a:off x="9016750" y="2560535"/>
                <a:ext cx="243905"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12" name="Group 211">
              <a:extLst>
                <a:ext uri="{FF2B5EF4-FFF2-40B4-BE49-F238E27FC236}">
                  <a16:creationId xmlns:a16="http://schemas.microsoft.com/office/drawing/2014/main" id="{AA5D92D7-B69E-3F7A-4AF0-AD9226ACC5D9}"/>
                </a:ext>
              </a:extLst>
            </p:cNvPr>
            <p:cNvGrpSpPr/>
            <p:nvPr/>
          </p:nvGrpSpPr>
          <p:grpSpPr>
            <a:xfrm rot="5400000">
              <a:off x="4434636" y="1147915"/>
              <a:ext cx="246888" cy="1502153"/>
              <a:chOff x="9015984" y="2560535"/>
              <a:chExt cx="246888" cy="1502153"/>
            </a:xfrm>
          </p:grpSpPr>
          <p:cxnSp>
            <p:nvCxnSpPr>
              <p:cNvPr id="214" name="Straight Arrow Connector 213">
                <a:extLst>
                  <a:ext uri="{FF2B5EF4-FFF2-40B4-BE49-F238E27FC236}">
                    <a16:creationId xmlns:a16="http://schemas.microsoft.com/office/drawing/2014/main" id="{1C4489B5-0BCB-C4A3-938C-DE2094BD05C0}"/>
                  </a:ext>
                </a:extLst>
              </p:cNvPr>
              <p:cNvCxnSpPr>
                <a:cxnSpLocks/>
              </p:cNvCxnSpPr>
              <p:nvPr/>
            </p:nvCxnSpPr>
            <p:spPr>
              <a:xfrm flipH="1">
                <a:off x="9015984" y="4062688"/>
                <a:ext cx="246888"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5" name="Straight Arrow Connector 214">
                <a:extLst>
                  <a:ext uri="{FF2B5EF4-FFF2-40B4-BE49-F238E27FC236}">
                    <a16:creationId xmlns:a16="http://schemas.microsoft.com/office/drawing/2014/main" id="{10A7AA55-9F01-0C82-3BE5-615716E916DB}"/>
                  </a:ext>
                </a:extLst>
              </p:cNvPr>
              <p:cNvCxnSpPr>
                <a:cxnSpLocks/>
              </p:cNvCxnSpPr>
              <p:nvPr/>
            </p:nvCxnSpPr>
            <p:spPr>
              <a:xfrm flipH="1">
                <a:off x="9015984" y="3185115"/>
                <a:ext cx="245781" cy="1195"/>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AEC0162D-3217-928C-F481-80363FEC9BFF}"/>
                  </a:ext>
                </a:extLst>
              </p:cNvPr>
              <p:cNvCxnSpPr>
                <a:cxnSpLocks/>
              </p:cNvCxnSpPr>
              <p:nvPr/>
            </p:nvCxnSpPr>
            <p:spPr>
              <a:xfrm flipH="1">
                <a:off x="9016750" y="2560535"/>
                <a:ext cx="243905" cy="0"/>
              </a:xfrm>
              <a:prstGeom prst="straightConnector1">
                <a:avLst/>
              </a:prstGeom>
              <a:ln w="38100">
                <a:gradFill flip="none" rotWithShape="1">
                  <a:gsLst>
                    <a:gs pos="0">
                      <a:srgbClr val="D83B01"/>
                    </a:gs>
                    <a:gs pos="100000">
                      <a:srgbClr val="D83B01">
                        <a:alpha val="0"/>
                      </a:srgbClr>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grpSp>
        <p:nvGrpSpPr>
          <p:cNvPr id="72" name="Group 71">
            <a:extLst>
              <a:ext uri="{FF2B5EF4-FFF2-40B4-BE49-F238E27FC236}">
                <a16:creationId xmlns:a16="http://schemas.microsoft.com/office/drawing/2014/main" id="{DF5C3A3C-ECEB-1818-44A9-814979AE5D86}"/>
              </a:ext>
            </a:extLst>
          </p:cNvPr>
          <p:cNvGrpSpPr/>
          <p:nvPr/>
        </p:nvGrpSpPr>
        <p:grpSpPr>
          <a:xfrm>
            <a:off x="1684814" y="969980"/>
            <a:ext cx="10283802" cy="729413"/>
            <a:chOff x="1684814" y="969980"/>
            <a:chExt cx="10283802" cy="729413"/>
          </a:xfrm>
        </p:grpSpPr>
        <p:sp>
          <p:nvSpPr>
            <p:cNvPr id="130" name="Freeform: Shape 129">
              <a:extLst>
                <a:ext uri="{FF2B5EF4-FFF2-40B4-BE49-F238E27FC236}">
                  <a16:creationId xmlns:a16="http://schemas.microsoft.com/office/drawing/2014/main" id="{3A7215E0-ACB3-B911-FD0D-2E22F65584F5}"/>
                </a:ext>
              </a:extLst>
            </p:cNvPr>
            <p:cNvSpPr/>
            <p:nvPr/>
          </p:nvSpPr>
          <p:spPr bwMode="auto">
            <a:xfrm>
              <a:off x="1684814" y="969980"/>
              <a:ext cx="10283802" cy="729413"/>
            </a:xfrm>
            <a:custGeom>
              <a:avLst/>
              <a:gdLst>
                <a:gd name="connsiteX0" fmla="*/ 53507 w 10283802"/>
                <a:gd name="connsiteY0" fmla="*/ 0 h 1016189"/>
                <a:gd name="connsiteX1" fmla="*/ 1057534 w 10283802"/>
                <a:gd name="connsiteY1" fmla="*/ 0 h 1016189"/>
                <a:gd name="connsiteX2" fmla="*/ 1068421 w 10283802"/>
                <a:gd name="connsiteY2" fmla="*/ 2198 h 1016189"/>
                <a:gd name="connsiteX3" fmla="*/ 10194137 w 10283802"/>
                <a:gd name="connsiteY3" fmla="*/ 2198 h 1016189"/>
                <a:gd name="connsiteX4" fmla="*/ 10283802 w 10283802"/>
                <a:gd name="connsiteY4" fmla="*/ 92616 h 1016189"/>
                <a:gd name="connsiteX5" fmla="*/ 10283802 w 10283802"/>
                <a:gd name="connsiteY5" fmla="*/ 925771 h 1016189"/>
                <a:gd name="connsiteX6" fmla="*/ 10194137 w 10283802"/>
                <a:gd name="connsiteY6" fmla="*/ 1016189 h 1016189"/>
                <a:gd name="connsiteX7" fmla="*/ 8680099 w 10283802"/>
                <a:gd name="connsiteY7" fmla="*/ 1016189 h 1016189"/>
                <a:gd name="connsiteX8" fmla="*/ 8680099 w 10283802"/>
                <a:gd name="connsiteY8" fmla="*/ 1015770 h 1016189"/>
                <a:gd name="connsiteX9" fmla="*/ 8341866 w 10283802"/>
                <a:gd name="connsiteY9" fmla="*/ 1015770 h 1016189"/>
                <a:gd name="connsiteX10" fmla="*/ 8271224 w 10283802"/>
                <a:gd name="connsiteY10" fmla="*/ 968945 h 1016189"/>
                <a:gd name="connsiteX11" fmla="*/ 8269396 w 10283802"/>
                <a:gd name="connsiteY11" fmla="*/ 959892 h 1016189"/>
                <a:gd name="connsiteX12" fmla="*/ 8269396 w 10283802"/>
                <a:gd name="connsiteY12" fmla="*/ 345226 h 1016189"/>
                <a:gd name="connsiteX13" fmla="*/ 8106092 w 10283802"/>
                <a:gd name="connsiteY13" fmla="*/ 180550 h 1016189"/>
                <a:gd name="connsiteX14" fmla="*/ 1067584 w 10283802"/>
                <a:gd name="connsiteY14" fmla="*/ 180550 h 1016189"/>
                <a:gd name="connsiteX15" fmla="*/ 1057534 w 10283802"/>
                <a:gd name="connsiteY15" fmla="*/ 182579 h 1016189"/>
                <a:gd name="connsiteX16" fmla="*/ 53507 w 10283802"/>
                <a:gd name="connsiteY16" fmla="*/ 182579 h 1016189"/>
                <a:gd name="connsiteX17" fmla="*/ 0 w 10283802"/>
                <a:gd name="connsiteY17" fmla="*/ 129072 h 1016189"/>
                <a:gd name="connsiteX18" fmla="*/ 0 w 10283802"/>
                <a:gd name="connsiteY18" fmla="*/ 53507 h 1016189"/>
                <a:gd name="connsiteX19" fmla="*/ 53507 w 10283802"/>
                <a:gd name="connsiteY19" fmla="*/ 0 h 1016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283802" h="1016189">
                  <a:moveTo>
                    <a:pt x="53507" y="0"/>
                  </a:moveTo>
                  <a:lnTo>
                    <a:pt x="1057534" y="0"/>
                  </a:lnTo>
                  <a:lnTo>
                    <a:pt x="1068421" y="2198"/>
                  </a:lnTo>
                  <a:lnTo>
                    <a:pt x="10194137" y="2198"/>
                  </a:lnTo>
                  <a:cubicBezTo>
                    <a:pt x="10243657" y="2198"/>
                    <a:pt x="10283802" y="42680"/>
                    <a:pt x="10283802" y="92616"/>
                  </a:cubicBezTo>
                  <a:lnTo>
                    <a:pt x="10283802" y="925771"/>
                  </a:lnTo>
                  <a:cubicBezTo>
                    <a:pt x="10283802" y="975707"/>
                    <a:pt x="10243657" y="1016189"/>
                    <a:pt x="10194137" y="1016189"/>
                  </a:cubicBezTo>
                  <a:lnTo>
                    <a:pt x="8680099" y="1016189"/>
                  </a:lnTo>
                  <a:lnTo>
                    <a:pt x="8680099" y="1015770"/>
                  </a:lnTo>
                  <a:lnTo>
                    <a:pt x="8341866" y="1015770"/>
                  </a:lnTo>
                  <a:cubicBezTo>
                    <a:pt x="8310110" y="1015770"/>
                    <a:pt x="8282863" y="996462"/>
                    <a:pt x="8271224" y="968945"/>
                  </a:cubicBezTo>
                  <a:lnTo>
                    <a:pt x="8269396" y="959892"/>
                  </a:lnTo>
                  <a:lnTo>
                    <a:pt x="8269396" y="345226"/>
                  </a:lnTo>
                  <a:cubicBezTo>
                    <a:pt x="8269396" y="254278"/>
                    <a:pt x="8196282" y="180550"/>
                    <a:pt x="8106092" y="180550"/>
                  </a:cubicBezTo>
                  <a:lnTo>
                    <a:pt x="1067584" y="180550"/>
                  </a:lnTo>
                  <a:lnTo>
                    <a:pt x="1057534" y="182579"/>
                  </a:lnTo>
                  <a:lnTo>
                    <a:pt x="53507" y="182579"/>
                  </a:lnTo>
                  <a:cubicBezTo>
                    <a:pt x="23956" y="182579"/>
                    <a:pt x="0" y="158623"/>
                    <a:pt x="0" y="129072"/>
                  </a:cubicBezTo>
                  <a:lnTo>
                    <a:pt x="0" y="53507"/>
                  </a:lnTo>
                  <a:cubicBezTo>
                    <a:pt x="0" y="23956"/>
                    <a:pt x="23956" y="0"/>
                    <a:pt x="53507" y="0"/>
                  </a:cubicBezTo>
                  <a:close/>
                </a:path>
              </a:pathLst>
            </a:cu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107" name="Group 106">
              <a:extLst>
                <a:ext uri="{FF2B5EF4-FFF2-40B4-BE49-F238E27FC236}">
                  <a16:creationId xmlns:a16="http://schemas.microsoft.com/office/drawing/2014/main" id="{BFA5A971-5312-9583-F68E-E2D5249E925A}"/>
                </a:ext>
              </a:extLst>
            </p:cNvPr>
            <p:cNvGrpSpPr/>
            <p:nvPr/>
          </p:nvGrpSpPr>
          <p:grpSpPr>
            <a:xfrm>
              <a:off x="10039241" y="983611"/>
              <a:ext cx="1718643" cy="682535"/>
              <a:chOff x="9975867" y="2302704"/>
              <a:chExt cx="1718643" cy="682535"/>
            </a:xfrm>
          </p:grpSpPr>
          <p:pic>
            <p:nvPicPr>
              <p:cNvPr id="82" name="Graphic 81">
                <a:extLst>
                  <a:ext uri="{FF2B5EF4-FFF2-40B4-BE49-F238E27FC236}">
                    <a16:creationId xmlns:a16="http://schemas.microsoft.com/office/drawing/2014/main" id="{A38675D1-E4C2-B5E9-5483-74E2CE06263F}"/>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9975867" y="2324665"/>
                <a:ext cx="235417" cy="223514"/>
              </a:xfrm>
              <a:prstGeom prst="rect">
                <a:avLst/>
              </a:prstGeom>
            </p:spPr>
          </p:pic>
          <p:sp>
            <p:nvSpPr>
              <p:cNvPr id="84" name="TextBox 83">
                <a:extLst>
                  <a:ext uri="{FF2B5EF4-FFF2-40B4-BE49-F238E27FC236}">
                    <a16:creationId xmlns:a16="http://schemas.microsoft.com/office/drawing/2014/main" id="{94744183-F044-E203-2693-3F23F7F9FABE}"/>
                  </a:ext>
                </a:extLst>
              </p:cNvPr>
              <p:cNvSpPr txBox="1"/>
              <p:nvPr/>
            </p:nvSpPr>
            <p:spPr>
              <a:xfrm>
                <a:off x="10171710" y="2302704"/>
                <a:ext cx="1330297"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Sentinel</a:t>
                </a:r>
              </a:p>
            </p:txBody>
          </p:sp>
          <p:sp>
            <p:nvSpPr>
              <p:cNvPr id="106" name="TextBox 105">
                <a:extLst>
                  <a:ext uri="{FF2B5EF4-FFF2-40B4-BE49-F238E27FC236}">
                    <a16:creationId xmlns:a16="http://schemas.microsoft.com/office/drawing/2014/main" id="{F7422023-E5B8-4BEE-89FF-DD60129F683F}"/>
                  </a:ext>
                </a:extLst>
              </p:cNvPr>
              <p:cNvSpPr txBox="1"/>
              <p:nvPr/>
            </p:nvSpPr>
            <p:spPr>
              <a:xfrm>
                <a:off x="10051117" y="2574870"/>
                <a:ext cx="1643393" cy="410369"/>
              </a:xfrm>
              <a:prstGeom prst="rect">
                <a:avLst/>
              </a:prstGeom>
              <a:noFill/>
            </p:spPr>
            <p:txBody>
              <a:bodyPr wrap="square" lIns="0" tIns="0" rIns="0" bIns="0">
                <a:spAutoFit/>
              </a:bodyPr>
              <a:lstStyle/>
              <a:p>
                <a:pPr marL="114300" marR="0" lvl="0" indent="-1143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Security Information and Event Management (SIEM) </a:t>
                </a:r>
              </a:p>
              <a:p>
                <a:pPr marL="114300" marR="0" lvl="0" indent="-114300" algn="l" defTabSz="914400" rtl="0" eaLnBrk="1" fontAlgn="auto" latinLnBrk="0" hangingPunct="1">
                  <a:lnSpc>
                    <a:spcPct val="100000"/>
                  </a:lnSpc>
                  <a:spcBef>
                    <a:spcPts val="0"/>
                  </a:spcBef>
                  <a:spcAft>
                    <a:spcPts val="200"/>
                  </a:spcAft>
                  <a:buClrTx/>
                  <a:buSzTx/>
                  <a:buFont typeface="Arial" panose="020B0604020202020204" pitchFamily="34" charset="0"/>
                  <a:buChar char="•"/>
                  <a:tabLst/>
                  <a:defRPr/>
                </a:pPr>
                <a:r>
                  <a:rPr kumimoji="0" lang="en-US" sz="6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Security Orchestration, Automation, and Response (</a:t>
                </a:r>
                <a:r>
                  <a:rPr kumimoji="0" lang="en-US" sz="700" b="1" i="0"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SOAR)</a:t>
                </a:r>
              </a:p>
            </p:txBody>
          </p:sp>
        </p:grpSp>
      </p:grpSp>
      <p:grpSp>
        <p:nvGrpSpPr>
          <p:cNvPr id="73" name="Group 72">
            <a:extLst>
              <a:ext uri="{FF2B5EF4-FFF2-40B4-BE49-F238E27FC236}">
                <a16:creationId xmlns:a16="http://schemas.microsoft.com/office/drawing/2014/main" id="{CCAB758E-6795-8D40-F157-DB6559E50964}"/>
              </a:ext>
            </a:extLst>
          </p:cNvPr>
          <p:cNvGrpSpPr/>
          <p:nvPr/>
        </p:nvGrpSpPr>
        <p:grpSpPr>
          <a:xfrm>
            <a:off x="1682513" y="1149514"/>
            <a:ext cx="10286101" cy="644910"/>
            <a:chOff x="1682513" y="1149514"/>
            <a:chExt cx="10286101" cy="644910"/>
          </a:xfrm>
        </p:grpSpPr>
        <p:sp>
          <p:nvSpPr>
            <p:cNvPr id="134" name="Freeform: Shape 133">
              <a:extLst>
                <a:ext uri="{FF2B5EF4-FFF2-40B4-BE49-F238E27FC236}">
                  <a16:creationId xmlns:a16="http://schemas.microsoft.com/office/drawing/2014/main" id="{143CD90C-7D99-97FF-95E5-79FB6C02853A}"/>
                </a:ext>
              </a:extLst>
            </p:cNvPr>
            <p:cNvSpPr/>
            <p:nvPr/>
          </p:nvSpPr>
          <p:spPr bwMode="auto">
            <a:xfrm rot="10800000">
              <a:off x="1682513" y="1149514"/>
              <a:ext cx="10286101" cy="644910"/>
            </a:xfrm>
            <a:custGeom>
              <a:avLst/>
              <a:gdLst>
                <a:gd name="connsiteX0" fmla="*/ 10153449 w 10286101"/>
                <a:gd name="connsiteY0" fmla="*/ 795899 h 795899"/>
                <a:gd name="connsiteX1" fmla="*/ 2183572 w 10286101"/>
                <a:gd name="connsiteY1" fmla="*/ 795899 h 795899"/>
                <a:gd name="connsiteX2" fmla="*/ 2050920 w 10286101"/>
                <a:gd name="connsiteY2" fmla="*/ 663247 h 795899"/>
                <a:gd name="connsiteX3" fmla="*/ 2050920 w 10286101"/>
                <a:gd name="connsiteY3" fmla="*/ 372684 h 795899"/>
                <a:gd name="connsiteX4" fmla="*/ 2050741 w 10286101"/>
                <a:gd name="connsiteY4" fmla="*/ 371303 h 795899"/>
                <a:gd name="connsiteX5" fmla="*/ 2050741 w 10286101"/>
                <a:gd name="connsiteY5" fmla="*/ 133540 h 795899"/>
                <a:gd name="connsiteX6" fmla="*/ 2010243 w 10286101"/>
                <a:gd name="connsiteY6" fmla="*/ 69840 h 795899"/>
                <a:gd name="connsiteX7" fmla="*/ 264752 w 10286101"/>
                <a:gd name="connsiteY7" fmla="*/ 69840 h 795899"/>
                <a:gd name="connsiteX8" fmla="*/ 262260 w 10286101"/>
                <a:gd name="connsiteY8" fmla="*/ 70625 h 795899"/>
                <a:gd name="connsiteX9" fmla="*/ 13269 w 10286101"/>
                <a:gd name="connsiteY9" fmla="*/ 70625 h 795899"/>
                <a:gd name="connsiteX10" fmla="*/ 0 w 10286101"/>
                <a:gd name="connsiteY10" fmla="*/ 49927 h 795899"/>
                <a:gd name="connsiteX11" fmla="*/ 0 w 10286101"/>
                <a:gd name="connsiteY11" fmla="*/ 20697 h 795899"/>
                <a:gd name="connsiteX12" fmla="*/ 13269 w 10286101"/>
                <a:gd name="connsiteY12" fmla="*/ 0 h 795899"/>
                <a:gd name="connsiteX13" fmla="*/ 262260 w 10286101"/>
                <a:gd name="connsiteY13" fmla="*/ 0 h 795899"/>
                <a:gd name="connsiteX14" fmla="*/ 264959 w 10286101"/>
                <a:gd name="connsiteY14" fmla="*/ 850 h 795899"/>
                <a:gd name="connsiteX15" fmla="*/ 2179361 w 10286101"/>
                <a:gd name="connsiteY15" fmla="*/ 850 h 795899"/>
                <a:gd name="connsiteX16" fmla="*/ 2183572 w 10286101"/>
                <a:gd name="connsiteY16" fmla="*/ 0 h 795899"/>
                <a:gd name="connsiteX17" fmla="*/ 10153449 w 10286101"/>
                <a:gd name="connsiteY17" fmla="*/ 0 h 795899"/>
                <a:gd name="connsiteX18" fmla="*/ 10286101 w 10286101"/>
                <a:gd name="connsiteY18" fmla="*/ 132652 h 795899"/>
                <a:gd name="connsiteX19" fmla="*/ 10286101 w 10286101"/>
                <a:gd name="connsiteY19" fmla="*/ 663247 h 795899"/>
                <a:gd name="connsiteX20" fmla="*/ 10153449 w 10286101"/>
                <a:gd name="connsiteY20" fmla="*/ 795899 h 795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286101" h="795899">
                  <a:moveTo>
                    <a:pt x="10153449" y="795899"/>
                  </a:moveTo>
                  <a:lnTo>
                    <a:pt x="2183572" y="795899"/>
                  </a:lnTo>
                  <a:cubicBezTo>
                    <a:pt x="2110310" y="795899"/>
                    <a:pt x="2050920" y="736509"/>
                    <a:pt x="2050920" y="663247"/>
                  </a:cubicBezTo>
                  <a:lnTo>
                    <a:pt x="2050920" y="372684"/>
                  </a:lnTo>
                  <a:lnTo>
                    <a:pt x="2050741" y="371303"/>
                  </a:lnTo>
                  <a:lnTo>
                    <a:pt x="2050741" y="133540"/>
                  </a:lnTo>
                  <a:cubicBezTo>
                    <a:pt x="2050741" y="98359"/>
                    <a:pt x="2032609" y="69840"/>
                    <a:pt x="2010243" y="69840"/>
                  </a:cubicBezTo>
                  <a:lnTo>
                    <a:pt x="264752" y="69840"/>
                  </a:lnTo>
                  <a:lnTo>
                    <a:pt x="262260" y="70625"/>
                  </a:lnTo>
                  <a:lnTo>
                    <a:pt x="13269" y="70625"/>
                  </a:lnTo>
                  <a:cubicBezTo>
                    <a:pt x="5941" y="70625"/>
                    <a:pt x="0" y="61358"/>
                    <a:pt x="0" y="49927"/>
                  </a:cubicBezTo>
                  <a:lnTo>
                    <a:pt x="0" y="20697"/>
                  </a:lnTo>
                  <a:cubicBezTo>
                    <a:pt x="0" y="9267"/>
                    <a:pt x="5941" y="0"/>
                    <a:pt x="13269" y="0"/>
                  </a:cubicBezTo>
                  <a:lnTo>
                    <a:pt x="262260" y="0"/>
                  </a:lnTo>
                  <a:lnTo>
                    <a:pt x="264959" y="850"/>
                  </a:lnTo>
                  <a:lnTo>
                    <a:pt x="2179361" y="850"/>
                  </a:lnTo>
                  <a:lnTo>
                    <a:pt x="2183572" y="0"/>
                  </a:lnTo>
                  <a:lnTo>
                    <a:pt x="10153449" y="0"/>
                  </a:lnTo>
                  <a:cubicBezTo>
                    <a:pt x="10226711" y="0"/>
                    <a:pt x="10286101" y="59390"/>
                    <a:pt x="10286101" y="132652"/>
                  </a:cubicBezTo>
                  <a:lnTo>
                    <a:pt x="10286101" y="663247"/>
                  </a:lnTo>
                  <a:cubicBezTo>
                    <a:pt x="10286101" y="736509"/>
                    <a:pt x="10226711" y="795899"/>
                    <a:pt x="10153449" y="795899"/>
                  </a:cubicBezTo>
                  <a:close/>
                </a:path>
              </a:pathLst>
            </a:cu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t">
              <a:noAutofit/>
            </a:bodyPr>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err="1">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217" name="Group 216">
              <a:extLst>
                <a:ext uri="{FF2B5EF4-FFF2-40B4-BE49-F238E27FC236}">
                  <a16:creationId xmlns:a16="http://schemas.microsoft.com/office/drawing/2014/main" id="{2DB413C7-F228-C74A-6367-3ACFBC4806F1}"/>
                </a:ext>
              </a:extLst>
            </p:cNvPr>
            <p:cNvGrpSpPr/>
            <p:nvPr/>
          </p:nvGrpSpPr>
          <p:grpSpPr>
            <a:xfrm>
              <a:off x="4585645" y="1198629"/>
              <a:ext cx="2504412" cy="285880"/>
              <a:chOff x="4585645" y="1198629"/>
              <a:chExt cx="2504412" cy="285880"/>
            </a:xfrm>
          </p:grpSpPr>
          <p:sp>
            <p:nvSpPr>
              <p:cNvPr id="137" name="TextBox 136">
                <a:extLst>
                  <a:ext uri="{FF2B5EF4-FFF2-40B4-BE49-F238E27FC236}">
                    <a16:creationId xmlns:a16="http://schemas.microsoft.com/office/drawing/2014/main" id="{6CF476F1-B85E-9AA0-9257-F7012AD1D917}"/>
                  </a:ext>
                </a:extLst>
              </p:cNvPr>
              <p:cNvSpPr txBox="1"/>
              <p:nvPr/>
            </p:nvSpPr>
            <p:spPr>
              <a:xfrm>
                <a:off x="4807146" y="1203070"/>
                <a:ext cx="22829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Microsoft Defender XDR</a:t>
                </a:r>
              </a:p>
            </p:txBody>
          </p:sp>
          <p:pic>
            <p:nvPicPr>
              <p:cNvPr id="193" name="Graphic 192">
                <a:extLst>
                  <a:ext uri="{FF2B5EF4-FFF2-40B4-BE49-F238E27FC236}">
                    <a16:creationId xmlns:a16="http://schemas.microsoft.com/office/drawing/2014/main" id="{31EFE23B-FC4E-57B5-E771-F7067DB1222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4585645" y="1198629"/>
                <a:ext cx="263347" cy="285880"/>
              </a:xfrm>
              <a:prstGeom prst="rect">
                <a:avLst/>
              </a:prstGeom>
              <a:effectLst>
                <a:outerShdw blurRad="50800" dist="38100" dir="2700000" algn="tl" rotWithShape="0">
                  <a:prstClr val="black">
                    <a:alpha val="40000"/>
                  </a:prstClr>
                </a:outerShdw>
              </a:effectLst>
            </p:spPr>
          </p:pic>
        </p:grpSp>
      </p:grpSp>
      <p:grpSp>
        <p:nvGrpSpPr>
          <p:cNvPr id="340" name="Group 339">
            <a:extLst>
              <a:ext uri="{FF2B5EF4-FFF2-40B4-BE49-F238E27FC236}">
                <a16:creationId xmlns:a16="http://schemas.microsoft.com/office/drawing/2014/main" id="{81AEA05A-FF05-C081-E815-5619357F69EE}"/>
              </a:ext>
            </a:extLst>
          </p:cNvPr>
          <p:cNvGrpSpPr/>
          <p:nvPr/>
        </p:nvGrpSpPr>
        <p:grpSpPr>
          <a:xfrm>
            <a:off x="9422806" y="4153053"/>
            <a:ext cx="2360040" cy="392657"/>
            <a:chOff x="10552131" y="4121368"/>
            <a:chExt cx="2837824" cy="472148"/>
          </a:xfrm>
        </p:grpSpPr>
        <p:sp>
          <p:nvSpPr>
            <p:cNvPr id="337" name="Rectangle: Rounded Corners 336">
              <a:extLst>
                <a:ext uri="{FF2B5EF4-FFF2-40B4-BE49-F238E27FC236}">
                  <a16:creationId xmlns:a16="http://schemas.microsoft.com/office/drawing/2014/main" id="{FAEFCF59-B6CA-BC9C-C2AD-1FE80108DA7B}"/>
                </a:ext>
              </a:extLst>
            </p:cNvPr>
            <p:cNvSpPr/>
            <p:nvPr/>
          </p:nvSpPr>
          <p:spPr>
            <a:xfrm>
              <a:off x="10602013" y="4121368"/>
              <a:ext cx="2787942" cy="463803"/>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38" name="TextBox 337">
              <a:extLst>
                <a:ext uri="{FF2B5EF4-FFF2-40B4-BE49-F238E27FC236}">
                  <a16:creationId xmlns:a16="http://schemas.microsoft.com/office/drawing/2014/main" id="{6837355A-03DF-4D31-464A-224C5C2B1A82}"/>
                </a:ext>
              </a:extLst>
            </p:cNvPr>
            <p:cNvSpPr txBox="1"/>
            <p:nvPr/>
          </p:nvSpPr>
          <p:spPr>
            <a:xfrm>
              <a:off x="10552131" y="4315952"/>
              <a:ext cx="822074" cy="2775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Purview</a:t>
              </a:r>
            </a:p>
          </p:txBody>
        </p:sp>
        <p:sp>
          <p:nvSpPr>
            <p:cNvPr id="339" name="TextBox 338">
              <a:extLst>
                <a:ext uri="{FF2B5EF4-FFF2-40B4-BE49-F238E27FC236}">
                  <a16:creationId xmlns:a16="http://schemas.microsoft.com/office/drawing/2014/main" id="{6DEE13F3-9679-4606-4012-C91E863BF3F6}"/>
                </a:ext>
              </a:extLst>
            </p:cNvPr>
            <p:cNvSpPr txBox="1"/>
            <p:nvPr/>
          </p:nvSpPr>
          <p:spPr>
            <a:xfrm>
              <a:off x="11261234" y="4289779"/>
              <a:ext cx="81609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Azure Arc</a:t>
              </a:r>
            </a:p>
          </p:txBody>
        </p:sp>
        <p:pic>
          <p:nvPicPr>
            <p:cNvPr id="336" name="Graphic 335">
              <a:extLst>
                <a:ext uri="{FF2B5EF4-FFF2-40B4-BE49-F238E27FC236}">
                  <a16:creationId xmlns:a16="http://schemas.microsoft.com/office/drawing/2014/main" id="{58F7DF00-C6B7-3D34-10CE-C0B8912866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754076" y="4143570"/>
              <a:ext cx="274320" cy="274320"/>
            </a:xfrm>
            <a:prstGeom prst="rect">
              <a:avLst/>
            </a:prstGeom>
            <a:effectLst>
              <a:outerShdw blurRad="50800" dist="38100" dir="2700000" algn="tl" rotWithShape="0">
                <a:prstClr val="black">
                  <a:alpha val="40000"/>
                </a:prstClr>
              </a:outerShdw>
            </a:effectLst>
          </p:spPr>
        </p:pic>
      </p:grpSp>
      <p:sp>
        <p:nvSpPr>
          <p:cNvPr id="356" name="TextBox 355">
            <a:extLst>
              <a:ext uri="{FF2B5EF4-FFF2-40B4-BE49-F238E27FC236}">
                <a16:creationId xmlns:a16="http://schemas.microsoft.com/office/drawing/2014/main" id="{72640D8D-72A4-8678-999D-88524202CC9D}"/>
              </a:ext>
            </a:extLst>
          </p:cNvPr>
          <p:cNvSpPr txBox="1"/>
          <p:nvPr/>
        </p:nvSpPr>
        <p:spPr>
          <a:xfrm>
            <a:off x="9050652" y="4556201"/>
            <a:ext cx="5085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Apps</a:t>
            </a:r>
          </a:p>
        </p:txBody>
      </p:sp>
      <p:sp>
        <p:nvSpPr>
          <p:cNvPr id="365" name="TextBox 364">
            <a:extLst>
              <a:ext uri="{FF2B5EF4-FFF2-40B4-BE49-F238E27FC236}">
                <a16:creationId xmlns:a16="http://schemas.microsoft.com/office/drawing/2014/main" id="{73F05F25-88EA-A02E-4685-0B4AB3060710}"/>
              </a:ext>
            </a:extLst>
          </p:cNvPr>
          <p:cNvSpPr txBox="1"/>
          <p:nvPr/>
        </p:nvSpPr>
        <p:spPr>
          <a:xfrm>
            <a:off x="10736518" y="4238795"/>
            <a:ext cx="99248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Information Protection Scanner</a:t>
            </a:r>
          </a:p>
        </p:txBody>
      </p:sp>
      <p:grpSp>
        <p:nvGrpSpPr>
          <p:cNvPr id="12" name="Group 11">
            <a:extLst>
              <a:ext uri="{FF2B5EF4-FFF2-40B4-BE49-F238E27FC236}">
                <a16:creationId xmlns:a16="http://schemas.microsoft.com/office/drawing/2014/main" id="{0AA64A44-7AAF-73E2-F155-A4CF0C851459}"/>
              </a:ext>
            </a:extLst>
          </p:cNvPr>
          <p:cNvGrpSpPr/>
          <p:nvPr/>
        </p:nvGrpSpPr>
        <p:grpSpPr>
          <a:xfrm>
            <a:off x="9480419" y="4561801"/>
            <a:ext cx="2318556" cy="215444"/>
            <a:chOff x="9847823" y="5118809"/>
            <a:chExt cx="2318556" cy="215444"/>
          </a:xfrm>
        </p:grpSpPr>
        <p:sp>
          <p:nvSpPr>
            <p:cNvPr id="353" name="Rectangle: Rounded Corners 352">
              <a:extLst>
                <a:ext uri="{FF2B5EF4-FFF2-40B4-BE49-F238E27FC236}">
                  <a16:creationId xmlns:a16="http://schemas.microsoft.com/office/drawing/2014/main" id="{1E3F4C90-5CA4-7292-D0C4-8397566C2F80}"/>
                </a:ext>
              </a:extLst>
            </p:cNvPr>
            <p:cNvSpPr/>
            <p:nvPr/>
          </p:nvSpPr>
          <p:spPr>
            <a:xfrm>
              <a:off x="9847823" y="5141298"/>
              <a:ext cx="2318556" cy="178089"/>
            </a:xfrm>
            <a:prstGeom prst="roundRect">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354" name="TextBox 353">
              <a:extLst>
                <a:ext uri="{FF2B5EF4-FFF2-40B4-BE49-F238E27FC236}">
                  <a16:creationId xmlns:a16="http://schemas.microsoft.com/office/drawing/2014/main" id="{9E8E4DEB-D521-6164-18F7-E2035EB0575D}"/>
                </a:ext>
              </a:extLst>
            </p:cNvPr>
            <p:cNvSpPr txBox="1"/>
            <p:nvPr/>
          </p:nvSpPr>
          <p:spPr>
            <a:xfrm>
              <a:off x="10164334" y="5118809"/>
              <a:ext cx="159797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Application Guard</a:t>
              </a:r>
            </a:p>
          </p:txBody>
        </p:sp>
        <p:pic>
          <p:nvPicPr>
            <p:cNvPr id="11" name="Graphic 10">
              <a:extLst>
                <a:ext uri="{FF2B5EF4-FFF2-40B4-BE49-F238E27FC236}">
                  <a16:creationId xmlns:a16="http://schemas.microsoft.com/office/drawing/2014/main" id="{E882650F-D259-568B-28D9-E505A66DD6A4}"/>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882066" y="5148032"/>
              <a:ext cx="159060" cy="174904"/>
            </a:xfrm>
            <a:prstGeom prst="rect">
              <a:avLst/>
            </a:prstGeom>
            <a:effectLst>
              <a:outerShdw blurRad="50800" dist="38100" dir="2700000" algn="tl" rotWithShape="0">
                <a:prstClr val="black">
                  <a:alpha val="40000"/>
                </a:prstClr>
              </a:outerShdw>
            </a:effectLst>
          </p:spPr>
        </p:pic>
      </p:grpSp>
      <p:sp>
        <p:nvSpPr>
          <p:cNvPr id="26" name="TextBox 25">
            <a:extLst>
              <a:ext uri="{FF2B5EF4-FFF2-40B4-BE49-F238E27FC236}">
                <a16:creationId xmlns:a16="http://schemas.microsoft.com/office/drawing/2014/main" id="{182BC710-9198-6E7E-4E4B-F4DDC09C219A}"/>
              </a:ext>
            </a:extLst>
          </p:cNvPr>
          <p:cNvSpPr txBox="1"/>
          <p:nvPr/>
        </p:nvSpPr>
        <p:spPr>
          <a:xfrm>
            <a:off x="9052227" y="4847060"/>
            <a:ext cx="18972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Infrastructure &amp; Access</a:t>
            </a:r>
          </a:p>
        </p:txBody>
      </p:sp>
      <p:sp>
        <p:nvSpPr>
          <p:cNvPr id="7" name="Rectangle: Rounded Corners 6">
            <a:extLst>
              <a:ext uri="{FF2B5EF4-FFF2-40B4-BE49-F238E27FC236}">
                <a16:creationId xmlns:a16="http://schemas.microsoft.com/office/drawing/2014/main" id="{AEC3BB01-3147-7137-3D8C-21A340D7378D}"/>
              </a:ext>
            </a:extLst>
          </p:cNvPr>
          <p:cNvSpPr/>
          <p:nvPr/>
        </p:nvSpPr>
        <p:spPr>
          <a:xfrm>
            <a:off x="9012477" y="3931675"/>
            <a:ext cx="2826159" cy="359661"/>
          </a:xfrm>
          <a:prstGeom prst="roundRect">
            <a:avLst>
              <a:gd name="adj" fmla="val 6041"/>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ON-PREM APPS &amp; WORKLOADS</a:t>
            </a:r>
          </a:p>
        </p:txBody>
      </p:sp>
      <p:sp>
        <p:nvSpPr>
          <p:cNvPr id="8" name="TextBox 7">
            <a:extLst>
              <a:ext uri="{FF2B5EF4-FFF2-40B4-BE49-F238E27FC236}">
                <a16:creationId xmlns:a16="http://schemas.microsoft.com/office/drawing/2014/main" id="{8EE7F97C-9356-8A97-9BBE-F5D4E059C4A3}"/>
              </a:ext>
            </a:extLst>
          </p:cNvPr>
          <p:cNvSpPr txBox="1"/>
          <p:nvPr/>
        </p:nvSpPr>
        <p:spPr>
          <a:xfrm>
            <a:off x="9034521" y="4266149"/>
            <a:ext cx="508560"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1" u="none" strike="noStrike" kern="1200" cap="none" spc="0" normalizeH="0" baseline="0" noProof="0">
                <a:ln>
                  <a:noFill/>
                </a:ln>
                <a:solidFill>
                  <a:srgbClr val="595959"/>
                </a:solidFill>
                <a:effectLst/>
                <a:uLnTx/>
                <a:uFillTx/>
                <a:latin typeface="Segoe UI Semibold" panose="020B0702040204020203" pitchFamily="34" charset="0"/>
                <a:ea typeface="+mn-ea"/>
                <a:cs typeface="Segoe UI Semibold" panose="020B0702040204020203" pitchFamily="34" charset="0"/>
              </a:rPr>
              <a:t>Data</a:t>
            </a:r>
          </a:p>
        </p:txBody>
      </p:sp>
      <p:sp>
        <p:nvSpPr>
          <p:cNvPr id="57" name="TextBox 56">
            <a:extLst>
              <a:ext uri="{FF2B5EF4-FFF2-40B4-BE49-F238E27FC236}">
                <a16:creationId xmlns:a16="http://schemas.microsoft.com/office/drawing/2014/main" id="{F9DC23E3-C0FB-8A3E-2DA9-2FA769A406BE}"/>
              </a:ext>
            </a:extLst>
          </p:cNvPr>
          <p:cNvSpPr txBox="1"/>
          <p:nvPr/>
        </p:nvSpPr>
        <p:spPr>
          <a:xfrm>
            <a:off x="9936107" y="4133136"/>
            <a:ext cx="691917"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1"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Database</a:t>
            </a:r>
          </a:p>
        </p:txBody>
      </p:sp>
      <p:sp>
        <p:nvSpPr>
          <p:cNvPr id="81" name="TextBox 80">
            <a:extLst>
              <a:ext uri="{FF2B5EF4-FFF2-40B4-BE49-F238E27FC236}">
                <a16:creationId xmlns:a16="http://schemas.microsoft.com/office/drawing/2014/main" id="{7B520DEA-CBE6-5F03-9052-43C11570EAFF}"/>
              </a:ext>
            </a:extLst>
          </p:cNvPr>
          <p:cNvSpPr txBox="1"/>
          <p:nvPr/>
        </p:nvSpPr>
        <p:spPr>
          <a:xfrm>
            <a:off x="11111950" y="4125442"/>
            <a:ext cx="722775" cy="20005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00" b="1" i="1"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Storage</a:t>
            </a:r>
          </a:p>
        </p:txBody>
      </p:sp>
      <p:sp>
        <p:nvSpPr>
          <p:cNvPr id="101" name="TextBox 100">
            <a:extLst>
              <a:ext uri="{FF2B5EF4-FFF2-40B4-BE49-F238E27FC236}">
                <a16:creationId xmlns:a16="http://schemas.microsoft.com/office/drawing/2014/main" id="{85433ECC-EA39-3267-0D7B-8EAB25675608}"/>
              </a:ext>
            </a:extLst>
          </p:cNvPr>
          <p:cNvSpPr txBox="1"/>
          <p:nvPr/>
        </p:nvSpPr>
        <p:spPr>
          <a:xfrm>
            <a:off x="10567030" y="4125442"/>
            <a:ext cx="827262"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1" i="1" u="none" strike="noStrike" kern="1200" cap="none" spc="0" normalizeH="0" baseline="0" noProof="0">
                <a:ln>
                  <a:noFill/>
                </a:ln>
                <a:solidFill>
                  <a:srgbClr val="0078D4">
                    <a:lumMod val="75000"/>
                  </a:srgbClr>
                </a:solidFill>
                <a:effectLst/>
                <a:uLnTx/>
                <a:uFillTx/>
                <a:latin typeface="Segoe UI Semibold" panose="020B0702040204020203" pitchFamily="34" charset="0"/>
                <a:ea typeface="+mn-ea"/>
                <a:cs typeface="Segoe UI Semibold" panose="020B0702040204020203" pitchFamily="34" charset="0"/>
              </a:rPr>
              <a:t>File share</a:t>
            </a:r>
          </a:p>
        </p:txBody>
      </p:sp>
      <p:sp>
        <p:nvSpPr>
          <p:cNvPr id="25" name="Rectangle: Rounded Corners 24">
            <a:extLst>
              <a:ext uri="{FF2B5EF4-FFF2-40B4-BE49-F238E27FC236}">
                <a16:creationId xmlns:a16="http://schemas.microsoft.com/office/drawing/2014/main" id="{D43AEE74-1A62-F06A-382A-8C89FFA8FD4E}"/>
              </a:ext>
            </a:extLst>
          </p:cNvPr>
          <p:cNvSpPr/>
          <p:nvPr/>
        </p:nvSpPr>
        <p:spPr>
          <a:xfrm>
            <a:off x="9126663" y="2327789"/>
            <a:ext cx="2826159" cy="359661"/>
          </a:xfrm>
          <a:prstGeom prst="roundRect">
            <a:avLst>
              <a:gd name="adj" fmla="val 6041"/>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CLOUD APPS &amp; WORKLOADS</a:t>
            </a:r>
          </a:p>
        </p:txBody>
      </p:sp>
      <p:sp>
        <p:nvSpPr>
          <p:cNvPr id="185" name="TextBox 184">
            <a:extLst>
              <a:ext uri="{FF2B5EF4-FFF2-40B4-BE49-F238E27FC236}">
                <a16:creationId xmlns:a16="http://schemas.microsoft.com/office/drawing/2014/main" id="{9A7EB772-97E7-6747-E55A-7340B76CF69A}"/>
              </a:ext>
            </a:extLst>
          </p:cNvPr>
          <p:cNvSpPr txBox="1"/>
          <p:nvPr/>
        </p:nvSpPr>
        <p:spPr>
          <a:xfrm>
            <a:off x="5125433" y="1511580"/>
            <a:ext cx="1444500" cy="22762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Identity</a:t>
            </a:r>
          </a:p>
        </p:txBody>
      </p:sp>
      <p:sp>
        <p:nvSpPr>
          <p:cNvPr id="199" name="TextBox 198">
            <a:extLst>
              <a:ext uri="{FF2B5EF4-FFF2-40B4-BE49-F238E27FC236}">
                <a16:creationId xmlns:a16="http://schemas.microsoft.com/office/drawing/2014/main" id="{CC68EBD8-0E90-A964-BE9E-55AE4187FEF3}"/>
              </a:ext>
            </a:extLst>
          </p:cNvPr>
          <p:cNvSpPr txBox="1"/>
          <p:nvPr/>
        </p:nvSpPr>
        <p:spPr>
          <a:xfrm>
            <a:off x="8486354" y="1511580"/>
            <a:ext cx="1313806" cy="22762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a:t>
            </a:r>
          </a:p>
        </p:txBody>
      </p:sp>
      <p:sp>
        <p:nvSpPr>
          <p:cNvPr id="344" name="TextBox 343">
            <a:extLst>
              <a:ext uri="{FF2B5EF4-FFF2-40B4-BE49-F238E27FC236}">
                <a16:creationId xmlns:a16="http://schemas.microsoft.com/office/drawing/2014/main" id="{95FDC967-3E0A-C8BE-0BAF-59B3ABF20D67}"/>
              </a:ext>
            </a:extLst>
          </p:cNvPr>
          <p:cNvSpPr txBox="1"/>
          <p:nvPr/>
        </p:nvSpPr>
        <p:spPr>
          <a:xfrm>
            <a:off x="6684054" y="1511580"/>
            <a:ext cx="1688180" cy="22762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Cloud Apps</a:t>
            </a:r>
          </a:p>
        </p:txBody>
      </p:sp>
      <p:sp>
        <p:nvSpPr>
          <p:cNvPr id="74" name="Rectangle: Rounded Corners 73">
            <a:extLst>
              <a:ext uri="{FF2B5EF4-FFF2-40B4-BE49-F238E27FC236}">
                <a16:creationId xmlns:a16="http://schemas.microsoft.com/office/drawing/2014/main" id="{4139C2FB-7321-72D6-1DA2-60285DF6F85C}"/>
              </a:ext>
            </a:extLst>
          </p:cNvPr>
          <p:cNvSpPr/>
          <p:nvPr/>
        </p:nvSpPr>
        <p:spPr>
          <a:xfrm>
            <a:off x="1802401" y="1511580"/>
            <a:ext cx="1488047" cy="227628"/>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Endpoint</a:t>
            </a:r>
          </a:p>
          <a:p>
            <a:pPr marL="22860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161" name="TextBox 160">
            <a:extLst>
              <a:ext uri="{FF2B5EF4-FFF2-40B4-BE49-F238E27FC236}">
                <a16:creationId xmlns:a16="http://schemas.microsoft.com/office/drawing/2014/main" id="{FD4B11F5-F38C-8E40-9C23-B9E9F5A745D6}"/>
              </a:ext>
            </a:extLst>
          </p:cNvPr>
          <p:cNvSpPr txBox="1"/>
          <p:nvPr/>
        </p:nvSpPr>
        <p:spPr>
          <a:xfrm>
            <a:off x="3404569" y="1511580"/>
            <a:ext cx="1606743" cy="227628"/>
          </a:xfrm>
          <a:prstGeom prst="rect">
            <a:avLst/>
          </a:prstGeom>
          <a:noFill/>
        </p:spPr>
        <p:txBody>
          <a:bodyPr wrap="square"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Defender for Office 365</a:t>
            </a:r>
          </a:p>
        </p:txBody>
      </p:sp>
      <p:sp>
        <p:nvSpPr>
          <p:cNvPr id="79" name="TextBox 78">
            <a:extLst>
              <a:ext uri="{FF2B5EF4-FFF2-40B4-BE49-F238E27FC236}">
                <a16:creationId xmlns:a16="http://schemas.microsoft.com/office/drawing/2014/main" id="{9BA83539-C549-5703-FB1A-5F41D9EF23B7}"/>
              </a:ext>
            </a:extLst>
          </p:cNvPr>
          <p:cNvSpPr txBox="1"/>
          <p:nvPr/>
        </p:nvSpPr>
        <p:spPr>
          <a:xfrm>
            <a:off x="7992534" y="1832856"/>
            <a:ext cx="3570632" cy="215444"/>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solidFill>
                  <a:srgbClr val="FF0000"/>
                </a:solidFill>
                <a:effectLst>
                  <a:glow rad="165100">
                    <a:srgbClr val="FFFFFF"/>
                  </a:glow>
                </a:effectLst>
                <a:uLnTx/>
                <a:uFillTx/>
                <a:latin typeface="Segoe UI" panose="020B0502040204020203" pitchFamily="34" charset="0"/>
                <a:ea typeface="+mn-ea"/>
                <a:cs typeface="Segoe UI" panose="020B0502040204020203" pitchFamily="34" charset="0"/>
              </a:rPr>
              <a:t>Security telemetry from across the environment </a:t>
            </a:r>
          </a:p>
        </p:txBody>
      </p:sp>
      <p:cxnSp>
        <p:nvCxnSpPr>
          <p:cNvPr id="50" name="Straight Connector 49">
            <a:extLst>
              <a:ext uri="{FF2B5EF4-FFF2-40B4-BE49-F238E27FC236}">
                <a16:creationId xmlns:a16="http://schemas.microsoft.com/office/drawing/2014/main" id="{FD77A05B-6543-56C8-F056-2350D067581E}"/>
              </a:ext>
            </a:extLst>
          </p:cNvPr>
          <p:cNvCxnSpPr>
            <a:cxnSpLocks/>
            <a:stCxn id="167" idx="1"/>
            <a:endCxn id="138" idx="3"/>
          </p:cNvCxnSpPr>
          <p:nvPr/>
        </p:nvCxnSpPr>
        <p:spPr>
          <a:xfrm rot="10800000" flipH="1">
            <a:off x="2328466" y="3851934"/>
            <a:ext cx="5199677" cy="1023246"/>
          </a:xfrm>
          <a:prstGeom prst="bentConnector5">
            <a:avLst>
              <a:gd name="adj1" fmla="val 13295"/>
              <a:gd name="adj2" fmla="val 132809"/>
              <a:gd name="adj3" fmla="val 73078"/>
            </a:avLst>
          </a:prstGeom>
          <a:ln w="69850">
            <a:solidFill>
              <a:srgbClr val="3A548E"/>
            </a:solidFill>
          </a:ln>
        </p:spPr>
        <p:style>
          <a:lnRef idx="2">
            <a:schemeClr val="accent1"/>
          </a:lnRef>
          <a:fillRef idx="0">
            <a:schemeClr val="accent1"/>
          </a:fillRef>
          <a:effectRef idx="1">
            <a:schemeClr val="accent1"/>
          </a:effectRef>
          <a:fontRef idx="minor">
            <a:schemeClr val="tx1"/>
          </a:fontRef>
        </p:style>
      </p:cxnSp>
      <p:pic>
        <p:nvPicPr>
          <p:cNvPr id="167" name="Graphic 166">
            <a:extLst>
              <a:ext uri="{FF2B5EF4-FFF2-40B4-BE49-F238E27FC236}">
                <a16:creationId xmlns:a16="http://schemas.microsoft.com/office/drawing/2014/main" id="{65B8B3F2-8867-D949-2D35-0B6F7D79F6C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28467" y="4635292"/>
            <a:ext cx="479775" cy="479775"/>
          </a:xfrm>
          <a:prstGeom prst="rect">
            <a:avLst/>
          </a:prstGeom>
        </p:spPr>
      </p:pic>
      <p:grpSp>
        <p:nvGrpSpPr>
          <p:cNvPr id="64" name="Group 63">
            <a:extLst>
              <a:ext uri="{FF2B5EF4-FFF2-40B4-BE49-F238E27FC236}">
                <a16:creationId xmlns:a16="http://schemas.microsoft.com/office/drawing/2014/main" id="{04200FF3-404E-FF74-01CA-08192CE55900}"/>
              </a:ext>
            </a:extLst>
          </p:cNvPr>
          <p:cNvGrpSpPr/>
          <p:nvPr/>
        </p:nvGrpSpPr>
        <p:grpSpPr>
          <a:xfrm>
            <a:off x="3889206" y="3225043"/>
            <a:ext cx="1725574" cy="695669"/>
            <a:chOff x="3612445" y="3225582"/>
            <a:chExt cx="1650001" cy="662842"/>
          </a:xfrm>
        </p:grpSpPr>
        <p:sp>
          <p:nvSpPr>
            <p:cNvPr id="239" name="Rectangle: Rounded Corners 238">
              <a:extLst>
                <a:ext uri="{FF2B5EF4-FFF2-40B4-BE49-F238E27FC236}">
                  <a16:creationId xmlns:a16="http://schemas.microsoft.com/office/drawing/2014/main" id="{586ECF39-39BC-7825-2EA5-800C7D379ADA}"/>
                </a:ext>
              </a:extLst>
            </p:cNvPr>
            <p:cNvSpPr/>
            <p:nvPr/>
          </p:nvSpPr>
          <p:spPr>
            <a:xfrm>
              <a:off x="3612445" y="3225582"/>
              <a:ext cx="1626787" cy="662842"/>
            </a:xfrm>
            <a:prstGeom prst="roundRect">
              <a:avLst/>
            </a:prstGeom>
            <a:solidFill>
              <a:srgbClr val="D0E3F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0" name="TextBox 239">
              <a:extLst>
                <a:ext uri="{FF2B5EF4-FFF2-40B4-BE49-F238E27FC236}">
                  <a16:creationId xmlns:a16="http://schemas.microsoft.com/office/drawing/2014/main" id="{57642C45-30A7-871C-7F95-DF7AF71AD70C}"/>
                </a:ext>
              </a:extLst>
            </p:cNvPr>
            <p:cNvSpPr txBox="1"/>
            <p:nvPr/>
          </p:nvSpPr>
          <p:spPr>
            <a:xfrm>
              <a:off x="3921383" y="3238975"/>
              <a:ext cx="942708" cy="25472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Entra ID</a:t>
              </a:r>
            </a:p>
          </p:txBody>
        </p:sp>
        <p:pic>
          <p:nvPicPr>
            <p:cNvPr id="241" name="Graphic 240">
              <a:extLst>
                <a:ext uri="{FF2B5EF4-FFF2-40B4-BE49-F238E27FC236}">
                  <a16:creationId xmlns:a16="http://schemas.microsoft.com/office/drawing/2014/main" id="{E3F68493-4D30-CB13-1321-955B709E9141}"/>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3686358" y="3244277"/>
              <a:ext cx="274320" cy="274320"/>
            </a:xfrm>
            <a:prstGeom prst="rect">
              <a:avLst/>
            </a:prstGeom>
            <a:effectLst>
              <a:outerShdw blurRad="50800" dist="38100" dir="2700000" algn="tl" rotWithShape="0">
                <a:prstClr val="black">
                  <a:alpha val="40000"/>
                </a:prstClr>
              </a:outerShdw>
            </a:effectLst>
          </p:spPr>
        </p:pic>
        <p:sp>
          <p:nvSpPr>
            <p:cNvPr id="243" name="TextBox 242">
              <a:extLst>
                <a:ext uri="{FF2B5EF4-FFF2-40B4-BE49-F238E27FC236}">
                  <a16:creationId xmlns:a16="http://schemas.microsoft.com/office/drawing/2014/main" id="{33B09253-90D9-3E63-1295-2A56CDEDE796}"/>
                </a:ext>
              </a:extLst>
            </p:cNvPr>
            <p:cNvSpPr txBox="1"/>
            <p:nvPr/>
          </p:nvSpPr>
          <p:spPr>
            <a:xfrm>
              <a:off x="3922312" y="3559068"/>
              <a:ext cx="1340134" cy="254725"/>
            </a:xfrm>
            <a:prstGeom prst="rect">
              <a:avLst/>
            </a:prstGeom>
            <a:noFill/>
          </p:spPr>
          <p:txBody>
            <a:bodyPr wrap="square"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Entra ID Governance</a:t>
              </a:r>
            </a:p>
          </p:txBody>
        </p:sp>
        <p:pic>
          <p:nvPicPr>
            <p:cNvPr id="29" name="Graphic 28">
              <a:extLst>
                <a:ext uri="{FF2B5EF4-FFF2-40B4-BE49-F238E27FC236}">
                  <a16:creationId xmlns:a16="http://schemas.microsoft.com/office/drawing/2014/main" id="{CA882BB5-5A73-32E8-8ADC-EE76C0087FC4}"/>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3677385" y="3556927"/>
              <a:ext cx="274320" cy="274320"/>
            </a:xfrm>
            <a:prstGeom prst="rect">
              <a:avLst/>
            </a:prstGeom>
            <a:effectLst>
              <a:outerShdw blurRad="50800" dist="38100" dir="2700000" algn="tl" rotWithShape="0">
                <a:prstClr val="black">
                  <a:alpha val="40000"/>
                </a:prstClr>
              </a:outerShdw>
            </a:effectLst>
          </p:spPr>
        </p:pic>
      </p:grpSp>
      <p:sp>
        <p:nvSpPr>
          <p:cNvPr id="396" name="Rectangle: Rounded Corners 197">
            <a:extLst>
              <a:ext uri="{FF2B5EF4-FFF2-40B4-BE49-F238E27FC236}">
                <a16:creationId xmlns:a16="http://schemas.microsoft.com/office/drawing/2014/main" id="{A078EED9-9F0B-1D38-F870-F8D41FE2A170}"/>
              </a:ext>
            </a:extLst>
          </p:cNvPr>
          <p:cNvSpPr/>
          <p:nvPr/>
        </p:nvSpPr>
        <p:spPr>
          <a:xfrm>
            <a:off x="6306793" y="3506439"/>
            <a:ext cx="1293964" cy="569480"/>
          </a:xfrm>
          <a:prstGeom prst="roundRect">
            <a:avLst/>
          </a:prstGeom>
          <a:solidFill>
            <a:srgbClr val="D9D9D9"/>
          </a:solidFill>
          <a:ln>
            <a:solidFill>
              <a:srgbClr val="5959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Calibri" panose="020F0502020204030204"/>
              <a:ea typeface="+mn-ea"/>
              <a:cs typeface="Segoe UI Semibold" panose="020B0702040204020203" pitchFamily="34" charset="0"/>
            </a:endParaRPr>
          </a:p>
        </p:txBody>
      </p:sp>
      <p:grpSp>
        <p:nvGrpSpPr>
          <p:cNvPr id="398" name="Group 397">
            <a:extLst>
              <a:ext uri="{FF2B5EF4-FFF2-40B4-BE49-F238E27FC236}">
                <a16:creationId xmlns:a16="http://schemas.microsoft.com/office/drawing/2014/main" id="{CBB2841E-2120-8723-7B53-FB97C36EC371}"/>
              </a:ext>
            </a:extLst>
          </p:cNvPr>
          <p:cNvGrpSpPr>
            <a:grpSpLocks noChangeAspect="1"/>
          </p:cNvGrpSpPr>
          <p:nvPr/>
        </p:nvGrpSpPr>
        <p:grpSpPr>
          <a:xfrm>
            <a:off x="6840867" y="3567836"/>
            <a:ext cx="274320" cy="274320"/>
            <a:chOff x="334079" y="3828176"/>
            <a:chExt cx="392314" cy="392314"/>
          </a:xfrm>
        </p:grpSpPr>
        <p:pic>
          <p:nvPicPr>
            <p:cNvPr id="399" name="Graphic 398">
              <a:extLst>
                <a:ext uri="{FF2B5EF4-FFF2-40B4-BE49-F238E27FC236}">
                  <a16:creationId xmlns:a16="http://schemas.microsoft.com/office/drawing/2014/main" id="{0029073E-5EB0-3525-689F-95F1DD1AEEA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4079" y="3828176"/>
              <a:ext cx="392314" cy="392314"/>
            </a:xfrm>
            <a:prstGeom prst="rect">
              <a:avLst/>
            </a:prstGeom>
          </p:spPr>
        </p:pic>
        <p:pic>
          <p:nvPicPr>
            <p:cNvPr id="400" name="Graphic 399">
              <a:extLst>
                <a:ext uri="{FF2B5EF4-FFF2-40B4-BE49-F238E27FC236}">
                  <a16:creationId xmlns:a16="http://schemas.microsoft.com/office/drawing/2014/main" id="{74781D26-5317-AFE9-4194-111CBC5E6F4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68463" y="4004983"/>
              <a:ext cx="123546" cy="123546"/>
            </a:xfrm>
            <a:prstGeom prst="rect">
              <a:avLst/>
            </a:prstGeom>
          </p:spPr>
        </p:pic>
      </p:grpSp>
      <p:sp>
        <p:nvSpPr>
          <p:cNvPr id="138" name="TextBox 137">
            <a:extLst>
              <a:ext uri="{FF2B5EF4-FFF2-40B4-BE49-F238E27FC236}">
                <a16:creationId xmlns:a16="http://schemas.microsoft.com/office/drawing/2014/main" id="{0367A9F2-D87F-FF7C-DCC2-1BDD18563579}"/>
              </a:ext>
            </a:extLst>
          </p:cNvPr>
          <p:cNvSpPr txBox="1"/>
          <p:nvPr/>
        </p:nvSpPr>
        <p:spPr>
          <a:xfrm>
            <a:off x="6390088" y="3613407"/>
            <a:ext cx="1138056" cy="477054"/>
          </a:xfrm>
          <a:prstGeom prst="rect">
            <a:avLst/>
          </a:prstGeom>
          <a:no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a:ln>
                <a:noFill/>
              </a:ln>
              <a:solidFill>
                <a:prstClr val="black"/>
              </a:solidFill>
              <a:effectLst/>
              <a:uLnTx/>
              <a:uFillTx/>
              <a:latin typeface="Calibri" panose="020F0502020204030204"/>
              <a:ea typeface="+mn-ea"/>
              <a:cs typeface="Segoe UI Semibold" panose="020B0702040204020203"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Grant Access </a:t>
            </a:r>
            <a:br>
              <a:rPr kumimoji="0" lang="en-US" sz="9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br>
            <a:r>
              <a:rPr kumimoji="0" lang="en-US" sz="500" b="1" i="1"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Software Defined Perimeter(SDP)</a:t>
            </a:r>
            <a:endParaRPr kumimoji="0" lang="en-US" sz="400" b="1" i="1"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sp>
        <p:nvSpPr>
          <p:cNvPr id="131" name="TextBox 130">
            <a:extLst>
              <a:ext uri="{FF2B5EF4-FFF2-40B4-BE49-F238E27FC236}">
                <a16:creationId xmlns:a16="http://schemas.microsoft.com/office/drawing/2014/main" id="{9B31AF78-1ECC-40BE-910A-D5D3C86BA8A1}"/>
              </a:ext>
            </a:extLst>
          </p:cNvPr>
          <p:cNvSpPr txBox="1"/>
          <p:nvPr/>
        </p:nvSpPr>
        <p:spPr>
          <a:xfrm>
            <a:off x="6160627" y="4066165"/>
            <a:ext cx="2615117"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Policy Enforcement Point (PEP)</a:t>
            </a:r>
          </a:p>
        </p:txBody>
      </p:sp>
      <p:grpSp>
        <p:nvGrpSpPr>
          <p:cNvPr id="255" name="Group 254">
            <a:extLst>
              <a:ext uri="{FF2B5EF4-FFF2-40B4-BE49-F238E27FC236}">
                <a16:creationId xmlns:a16="http://schemas.microsoft.com/office/drawing/2014/main" id="{F1789AE5-8CB4-3061-2352-A75CEBD6F07C}"/>
              </a:ext>
            </a:extLst>
          </p:cNvPr>
          <p:cNvGrpSpPr/>
          <p:nvPr/>
        </p:nvGrpSpPr>
        <p:grpSpPr>
          <a:xfrm>
            <a:off x="7559549" y="2356367"/>
            <a:ext cx="974347" cy="1676143"/>
            <a:chOff x="7605803" y="2747646"/>
            <a:chExt cx="974347" cy="1676143"/>
          </a:xfrm>
        </p:grpSpPr>
        <p:sp>
          <p:nvSpPr>
            <p:cNvPr id="251" name="Rectangle: Rounded Corners 250">
              <a:extLst>
                <a:ext uri="{FF2B5EF4-FFF2-40B4-BE49-F238E27FC236}">
                  <a16:creationId xmlns:a16="http://schemas.microsoft.com/office/drawing/2014/main" id="{B7473276-4671-8088-914F-FA5B4409B57D}"/>
                </a:ext>
              </a:extLst>
            </p:cNvPr>
            <p:cNvSpPr/>
            <p:nvPr/>
          </p:nvSpPr>
          <p:spPr>
            <a:xfrm>
              <a:off x="7605803" y="2747646"/>
              <a:ext cx="951506" cy="1676143"/>
            </a:xfrm>
            <a:prstGeom prst="roundRect">
              <a:avLst>
                <a:gd name="adj" fmla="val 8975"/>
              </a:avLst>
            </a:prstGeom>
            <a:solidFill>
              <a:srgbClr val="CDEA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sp>
          <p:nvSpPr>
            <p:cNvPr id="252" name="TextBox 251">
              <a:extLst>
                <a:ext uri="{FF2B5EF4-FFF2-40B4-BE49-F238E27FC236}">
                  <a16:creationId xmlns:a16="http://schemas.microsoft.com/office/drawing/2014/main" id="{FA6EDE20-2167-5EDC-7AA5-5D0B35009288}"/>
                </a:ext>
              </a:extLst>
            </p:cNvPr>
            <p:cNvSpPr txBox="1"/>
            <p:nvPr/>
          </p:nvSpPr>
          <p:spPr>
            <a:xfrm>
              <a:off x="7637442" y="3301945"/>
              <a:ext cx="942708"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Entra ID</a:t>
              </a:r>
            </a:p>
          </p:txBody>
        </p:sp>
        <p:sp>
          <p:nvSpPr>
            <p:cNvPr id="253" name="TextBox 252">
              <a:extLst>
                <a:ext uri="{FF2B5EF4-FFF2-40B4-BE49-F238E27FC236}">
                  <a16:creationId xmlns:a16="http://schemas.microsoft.com/office/drawing/2014/main" id="{E9F0C6D9-AAAC-A09B-34A0-EA019C7093D1}"/>
                </a:ext>
              </a:extLst>
            </p:cNvPr>
            <p:cNvSpPr txBox="1"/>
            <p:nvPr/>
          </p:nvSpPr>
          <p:spPr>
            <a:xfrm>
              <a:off x="7689353" y="3483374"/>
              <a:ext cx="812328"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Conditional Access</a:t>
              </a:r>
            </a:p>
          </p:txBody>
        </p:sp>
        <p:pic>
          <p:nvPicPr>
            <p:cNvPr id="254" name="Graphic 253">
              <a:extLst>
                <a:ext uri="{FF2B5EF4-FFF2-40B4-BE49-F238E27FC236}">
                  <a16:creationId xmlns:a16="http://schemas.microsoft.com/office/drawing/2014/main" id="{D5A6E905-1707-A200-24F9-37127B9FFD2B}"/>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7938782" y="2925482"/>
              <a:ext cx="313470" cy="313470"/>
            </a:xfrm>
            <a:prstGeom prst="rect">
              <a:avLst/>
            </a:prstGeom>
          </p:spPr>
        </p:pic>
      </p:grpSp>
      <p:sp>
        <p:nvSpPr>
          <p:cNvPr id="78" name="Rectangle: Rounded Corners 77">
            <a:extLst>
              <a:ext uri="{FF2B5EF4-FFF2-40B4-BE49-F238E27FC236}">
                <a16:creationId xmlns:a16="http://schemas.microsoft.com/office/drawing/2014/main" id="{9A8B5CAF-C6A2-349A-06FB-CD17214F3797}"/>
              </a:ext>
            </a:extLst>
          </p:cNvPr>
          <p:cNvSpPr/>
          <p:nvPr/>
        </p:nvSpPr>
        <p:spPr>
          <a:xfrm>
            <a:off x="7312951" y="3549651"/>
            <a:ext cx="1429840" cy="319267"/>
          </a:xfrm>
          <a:prstGeom prst="roundRect">
            <a:avLst>
              <a:gd name="adj" fmla="val 19330"/>
            </a:avLst>
          </a:prstGeom>
          <a:solidFill>
            <a:srgbClr val="CDEAFF"/>
          </a:solidFill>
          <a:ln w="3175">
            <a:solidFill>
              <a:schemeClr val="accent1">
                <a:lumMod val="40000"/>
                <a:lumOff val="6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4163" marR="0" lvl="0" indent="0" algn="l" defTabSz="914400" rtl="0" eaLnBrk="1" fontAlgn="auto" latinLnBrk="0" hangingPunct="1">
              <a:lnSpc>
                <a:spcPct val="100000"/>
              </a:lnSpc>
              <a:spcBef>
                <a:spcPts val="0"/>
              </a:spcBef>
              <a:spcAft>
                <a:spcPts val="40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endParaRPr>
          </a:p>
        </p:txBody>
      </p:sp>
      <p:grpSp>
        <p:nvGrpSpPr>
          <p:cNvPr id="62" name="Group 61">
            <a:extLst>
              <a:ext uri="{FF2B5EF4-FFF2-40B4-BE49-F238E27FC236}">
                <a16:creationId xmlns:a16="http://schemas.microsoft.com/office/drawing/2014/main" id="{85CB080E-30D1-54A1-9493-1FB8F1A0B7AB}"/>
              </a:ext>
            </a:extLst>
          </p:cNvPr>
          <p:cNvGrpSpPr/>
          <p:nvPr/>
        </p:nvGrpSpPr>
        <p:grpSpPr>
          <a:xfrm>
            <a:off x="7368216" y="3593628"/>
            <a:ext cx="1430435" cy="230832"/>
            <a:chOff x="8233670" y="4835285"/>
            <a:chExt cx="1430435" cy="230832"/>
          </a:xfrm>
        </p:grpSpPr>
        <p:sp>
          <p:nvSpPr>
            <p:cNvPr id="71" name="TextBox 70">
              <a:extLst>
                <a:ext uri="{FF2B5EF4-FFF2-40B4-BE49-F238E27FC236}">
                  <a16:creationId xmlns:a16="http://schemas.microsoft.com/office/drawing/2014/main" id="{AC5EE6C6-C86A-3ECC-4629-49AD89BB36AD}"/>
                </a:ext>
              </a:extLst>
            </p:cNvPr>
            <p:cNvSpPr txBox="1"/>
            <p:nvPr/>
          </p:nvSpPr>
          <p:spPr>
            <a:xfrm>
              <a:off x="8378788" y="4835285"/>
              <a:ext cx="1285317"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FFFFFF">
                      <a:lumMod val="50000"/>
                    </a:srgbClr>
                  </a:solidFill>
                  <a:effectLst/>
                  <a:uLnTx/>
                  <a:uFillTx/>
                  <a:latin typeface="Segoe UI Semibold" panose="020B0702040204020203" pitchFamily="34" charset="0"/>
                  <a:ea typeface="+mn-ea"/>
                  <a:cs typeface="Segoe UI Semibold" panose="020B0702040204020203" pitchFamily="34" charset="0"/>
                </a:rPr>
                <a:t>Entra Internet Access</a:t>
              </a:r>
            </a:p>
          </p:txBody>
        </p:sp>
        <p:pic>
          <p:nvPicPr>
            <p:cNvPr id="76" name="Graphic 75">
              <a:extLst>
                <a:ext uri="{FF2B5EF4-FFF2-40B4-BE49-F238E27FC236}">
                  <a16:creationId xmlns:a16="http://schemas.microsoft.com/office/drawing/2014/main" id="{1BFDF020-B009-8E62-B7DE-2A326DDF40DE}"/>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8233670" y="4867376"/>
              <a:ext cx="170710" cy="170710"/>
            </a:xfrm>
            <a:prstGeom prst="rect">
              <a:avLst/>
            </a:prstGeom>
            <a:effectLst>
              <a:outerShdw blurRad="50800" dist="38100" dir="2700000" algn="tl" rotWithShape="0">
                <a:prstClr val="black">
                  <a:alpha val="40000"/>
                </a:prstClr>
              </a:outerShdw>
            </a:effectLst>
          </p:spPr>
        </p:pic>
      </p:grpSp>
      <p:grpSp>
        <p:nvGrpSpPr>
          <p:cNvPr id="90" name="Group 89">
            <a:extLst>
              <a:ext uri="{FF2B5EF4-FFF2-40B4-BE49-F238E27FC236}">
                <a16:creationId xmlns:a16="http://schemas.microsoft.com/office/drawing/2014/main" id="{EFA4258A-13C9-6853-8C68-A97A8C4ECC41}"/>
              </a:ext>
            </a:extLst>
          </p:cNvPr>
          <p:cNvGrpSpPr/>
          <p:nvPr/>
        </p:nvGrpSpPr>
        <p:grpSpPr>
          <a:xfrm>
            <a:off x="3236729" y="4283257"/>
            <a:ext cx="5687550" cy="1454653"/>
            <a:chOff x="3236729" y="4283257"/>
            <a:chExt cx="5687550" cy="1454653"/>
          </a:xfrm>
        </p:grpSpPr>
        <p:grpSp>
          <p:nvGrpSpPr>
            <p:cNvPr id="49" name="Group 48">
              <a:extLst>
                <a:ext uri="{FF2B5EF4-FFF2-40B4-BE49-F238E27FC236}">
                  <a16:creationId xmlns:a16="http://schemas.microsoft.com/office/drawing/2014/main" id="{625B1E42-1410-4935-E41B-B797359A7E45}"/>
                </a:ext>
              </a:extLst>
            </p:cNvPr>
            <p:cNvGrpSpPr/>
            <p:nvPr/>
          </p:nvGrpSpPr>
          <p:grpSpPr>
            <a:xfrm>
              <a:off x="3236729" y="4283257"/>
              <a:ext cx="5687550" cy="512089"/>
              <a:chOff x="3236729" y="4283257"/>
              <a:chExt cx="5687550" cy="512089"/>
            </a:xfrm>
          </p:grpSpPr>
          <p:cxnSp>
            <p:nvCxnSpPr>
              <p:cNvPr id="27" name="Straight Arrow Connector 26">
                <a:extLst>
                  <a:ext uri="{FF2B5EF4-FFF2-40B4-BE49-F238E27FC236}">
                    <a16:creationId xmlns:a16="http://schemas.microsoft.com/office/drawing/2014/main" id="{8E0D07AC-0C64-7ACA-ABDD-C42E1286300E}"/>
                  </a:ext>
                </a:extLst>
              </p:cNvPr>
              <p:cNvCxnSpPr>
                <a:cxnSpLocks/>
              </p:cNvCxnSpPr>
              <p:nvPr/>
            </p:nvCxnSpPr>
            <p:spPr>
              <a:xfrm flipH="1">
                <a:off x="3236729" y="4458217"/>
                <a:ext cx="5687550" cy="0"/>
              </a:xfrm>
              <a:prstGeom prst="straightConnector1">
                <a:avLst/>
              </a:prstGeom>
              <a:ln w="38100">
                <a:solidFill>
                  <a:schemeClr val="accent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02505430-9378-BED0-B81E-2413584EE6A6}"/>
                  </a:ext>
                </a:extLst>
              </p:cNvPr>
              <p:cNvGrpSpPr/>
              <p:nvPr/>
            </p:nvGrpSpPr>
            <p:grpSpPr>
              <a:xfrm>
                <a:off x="4735044" y="4283257"/>
                <a:ext cx="2712735" cy="183154"/>
                <a:chOff x="4735044" y="4274271"/>
                <a:chExt cx="2712735" cy="191020"/>
              </a:xfrm>
            </p:grpSpPr>
            <p:cxnSp>
              <p:nvCxnSpPr>
                <p:cNvPr id="36" name="Straight Arrow Connector 35">
                  <a:extLst>
                    <a:ext uri="{FF2B5EF4-FFF2-40B4-BE49-F238E27FC236}">
                      <a16:creationId xmlns:a16="http://schemas.microsoft.com/office/drawing/2014/main" id="{0F3B81B2-7104-448F-8760-6901F988C40B}"/>
                    </a:ext>
                  </a:extLst>
                </p:cNvPr>
                <p:cNvCxnSpPr>
                  <a:cxnSpLocks/>
                </p:cNvCxnSpPr>
                <p:nvPr/>
              </p:nvCxnSpPr>
              <p:spPr>
                <a:xfrm flipV="1">
                  <a:off x="4735044" y="4274279"/>
                  <a:ext cx="0" cy="191012"/>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6E00C859-522E-36DC-7CDC-C7AF413DF2BC}"/>
                    </a:ext>
                  </a:extLst>
                </p:cNvPr>
                <p:cNvCxnSpPr>
                  <a:cxnSpLocks/>
                </p:cNvCxnSpPr>
                <p:nvPr/>
              </p:nvCxnSpPr>
              <p:spPr>
                <a:xfrm flipV="1">
                  <a:off x="7447779" y="4274271"/>
                  <a:ext cx="0" cy="182482"/>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1C917332-67DE-F8F8-CA38-2F6107F53F03}"/>
                  </a:ext>
                </a:extLst>
              </p:cNvPr>
              <p:cNvSpPr txBox="1"/>
              <p:nvPr/>
            </p:nvSpPr>
            <p:spPr>
              <a:xfrm>
                <a:off x="6783771" y="4518347"/>
                <a:ext cx="2027137" cy="276999"/>
              </a:xfrm>
              <a:prstGeom prst="rect">
                <a:avLst/>
              </a:prstGeom>
              <a:noFill/>
              <a:ln>
                <a:noFill/>
              </a:ln>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1" u="none" strike="noStrike" kern="1200" cap="none" spc="0" normalizeH="0" baseline="0" noProof="0">
                    <a:ln>
                      <a:noFill/>
                    </a:ln>
                    <a:solidFill>
                      <a:srgbClr val="0078D4"/>
                    </a:solidFill>
                    <a:effectLst/>
                    <a:uLnTx/>
                    <a:uFillTx/>
                    <a:latin typeface="Segoe UI Semibold"/>
                    <a:ea typeface="+mn-ea"/>
                    <a:cs typeface="+mn-cs"/>
                  </a:rPr>
                  <a:t>Feedback mechanisms enable continuous improvement</a:t>
                </a:r>
              </a:p>
            </p:txBody>
          </p:sp>
          <p:grpSp>
            <p:nvGrpSpPr>
              <p:cNvPr id="46" name="Group 45">
                <a:extLst>
                  <a:ext uri="{FF2B5EF4-FFF2-40B4-BE49-F238E27FC236}">
                    <a16:creationId xmlns:a16="http://schemas.microsoft.com/office/drawing/2014/main" id="{DC3F7FA5-387B-4458-6352-71C5707E417B}"/>
                  </a:ext>
                </a:extLst>
              </p:cNvPr>
              <p:cNvGrpSpPr/>
              <p:nvPr/>
            </p:nvGrpSpPr>
            <p:grpSpPr>
              <a:xfrm>
                <a:off x="3969820" y="4463390"/>
                <a:ext cx="1482819" cy="162692"/>
                <a:chOff x="3969820" y="4463390"/>
                <a:chExt cx="1482819" cy="210024"/>
              </a:xfrm>
            </p:grpSpPr>
            <p:cxnSp>
              <p:nvCxnSpPr>
                <p:cNvPr id="42" name="Straight Arrow Connector 41">
                  <a:extLst>
                    <a:ext uri="{FF2B5EF4-FFF2-40B4-BE49-F238E27FC236}">
                      <a16:creationId xmlns:a16="http://schemas.microsoft.com/office/drawing/2014/main" id="{831DB76A-5F1A-63B8-C61B-22D034F81E7A}"/>
                    </a:ext>
                  </a:extLst>
                </p:cNvPr>
                <p:cNvCxnSpPr>
                  <a:cxnSpLocks/>
                </p:cNvCxnSpPr>
                <p:nvPr/>
              </p:nvCxnSpPr>
              <p:spPr>
                <a:xfrm>
                  <a:off x="5452639" y="4463390"/>
                  <a:ext cx="0" cy="206133"/>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B94EE094-7931-FC72-5ECE-455AB4F09339}"/>
                    </a:ext>
                  </a:extLst>
                </p:cNvPr>
                <p:cNvCxnSpPr>
                  <a:cxnSpLocks/>
                </p:cNvCxnSpPr>
                <p:nvPr/>
              </p:nvCxnSpPr>
              <p:spPr>
                <a:xfrm>
                  <a:off x="3969820" y="4467281"/>
                  <a:ext cx="0" cy="206133"/>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grpSp>
        <p:cxnSp>
          <p:nvCxnSpPr>
            <p:cNvPr id="85" name="Straight Arrow Connector 84">
              <a:extLst>
                <a:ext uri="{FF2B5EF4-FFF2-40B4-BE49-F238E27FC236}">
                  <a16:creationId xmlns:a16="http://schemas.microsoft.com/office/drawing/2014/main" id="{70930E92-E5B8-688C-6BE0-3FEE01B201DF}"/>
                </a:ext>
              </a:extLst>
            </p:cNvPr>
            <p:cNvCxnSpPr>
              <a:cxnSpLocks/>
            </p:cNvCxnSpPr>
            <p:nvPr/>
          </p:nvCxnSpPr>
          <p:spPr>
            <a:xfrm>
              <a:off x="6715437" y="4462450"/>
              <a:ext cx="0" cy="1275460"/>
            </a:xfrm>
            <a:prstGeom prst="straightConnector1">
              <a:avLst/>
            </a:prstGeom>
            <a:ln w="38100">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80142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
            <a:extLst>
              <a:ext uri="{FF2B5EF4-FFF2-40B4-BE49-F238E27FC236}">
                <a16:creationId xmlns:a16="http://schemas.microsoft.com/office/drawing/2014/main" id="{618E8AE0-FB46-F331-DE2C-2ADA2A319968}"/>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92773" y="0"/>
            <a:ext cx="11172165" cy="7031779"/>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dirty="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1764173" y="1726796"/>
            <a:ext cx="8663654" cy="2437527"/>
          </a:xfrm>
          <a:prstGeom prst="rect">
            <a:avLst/>
          </a:prstGeom>
          <a:noFill/>
        </p:spPr>
        <p:txBody>
          <a:bodyPr wrap="square">
            <a:spAutoFit/>
          </a:bodyPr>
          <a:lstStyle/>
          <a:p>
            <a:pPr algn="ctr"/>
            <a:r>
              <a:rPr lang="en-US" sz="3048" dirty="0">
                <a:solidFill>
                  <a:schemeClr val="bg1"/>
                </a:solidFill>
                <a:latin typeface="Tahoma" panose="020B0604030504040204" pitchFamily="34" charset="0"/>
                <a:ea typeface="Tahoma" panose="020B0604030504040204" pitchFamily="34" charset="0"/>
                <a:cs typeface="Tahoma" panose="020B0604030504040204" pitchFamily="34" charset="0"/>
              </a:rPr>
              <a:t>“Microsoft Defender for Cloud is a cloud-native application protection platform (CNAPP) that is made up of security measures and practices that are designed to protect cloud-based applications from various cyber threats and vulnerabilities.”</a:t>
            </a:r>
          </a:p>
        </p:txBody>
      </p:sp>
    </p:spTree>
    <p:extLst>
      <p:ext uri="{BB962C8B-B14F-4D97-AF65-F5344CB8AC3E}">
        <p14:creationId xmlns:p14="http://schemas.microsoft.com/office/powerpoint/2010/main" val="2145816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681177"/>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1026" name="Picture 2" descr="Defender for Cloud">
            <a:extLst>
              <a:ext uri="{FF2B5EF4-FFF2-40B4-BE49-F238E27FC236}">
                <a16:creationId xmlns:a16="http://schemas.microsoft.com/office/drawing/2014/main" id="{6AE22FB1-A20E-C54C-1D7E-40EE396C3F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946" y="1253935"/>
            <a:ext cx="11724338" cy="4444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02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681177"/>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6" name="Picture 5">
            <a:extLst>
              <a:ext uri="{FF2B5EF4-FFF2-40B4-BE49-F238E27FC236}">
                <a16:creationId xmlns:a16="http://schemas.microsoft.com/office/drawing/2014/main" id="{31346BDB-3108-A49D-7010-1DDB3742B494}"/>
              </a:ext>
            </a:extLst>
          </p:cNvPr>
          <p:cNvPicPr>
            <a:picLocks noChangeAspect="1"/>
          </p:cNvPicPr>
          <p:nvPr/>
        </p:nvPicPr>
        <p:blipFill>
          <a:blip r:embed="rId4"/>
          <a:stretch>
            <a:fillRect/>
          </a:stretch>
        </p:blipFill>
        <p:spPr>
          <a:xfrm>
            <a:off x="5524577" y="0"/>
            <a:ext cx="6893455" cy="6858000"/>
          </a:xfrm>
          <a:prstGeom prst="rect">
            <a:avLst/>
          </a:prstGeom>
        </p:spPr>
      </p:pic>
      <p:pic>
        <p:nvPicPr>
          <p:cNvPr id="9" name="Picture 8">
            <a:extLst>
              <a:ext uri="{FF2B5EF4-FFF2-40B4-BE49-F238E27FC236}">
                <a16:creationId xmlns:a16="http://schemas.microsoft.com/office/drawing/2014/main" id="{81094B8D-2F8C-DD91-CA08-88C0092A95CE}"/>
              </a:ext>
            </a:extLst>
          </p:cNvPr>
          <p:cNvPicPr>
            <a:picLocks noChangeAspect="1"/>
          </p:cNvPicPr>
          <p:nvPr/>
        </p:nvPicPr>
        <p:blipFill>
          <a:blip r:embed="rId5"/>
          <a:stretch>
            <a:fillRect/>
          </a:stretch>
        </p:blipFill>
        <p:spPr>
          <a:xfrm>
            <a:off x="0" y="0"/>
            <a:ext cx="8271049" cy="6858000"/>
          </a:xfrm>
          <a:prstGeom prst="rect">
            <a:avLst/>
          </a:prstGeom>
        </p:spPr>
      </p:pic>
    </p:spTree>
    <p:extLst>
      <p:ext uri="{BB962C8B-B14F-4D97-AF65-F5344CB8AC3E}">
        <p14:creationId xmlns:p14="http://schemas.microsoft.com/office/powerpoint/2010/main" val="39362246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792"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439281" y="289594"/>
            <a:ext cx="4352486" cy="241354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PRAY</a:t>
            </a:r>
          </a:p>
          <a:p>
            <a:pPr algn="ctr" defTabSz="348386"/>
            <a:r>
              <a:rPr lang="en-NZ" sz="5028" b="1" dirty="0">
                <a:solidFill>
                  <a:srgbClr val="0070C0"/>
                </a:solidFill>
                <a:latin typeface="Trebuchet MS" panose="020B0603020202020204"/>
              </a:rPr>
              <a:t>TO </a:t>
            </a:r>
          </a:p>
          <a:p>
            <a:pPr algn="ctr" defTabSz="348386"/>
            <a:r>
              <a:rPr lang="en-NZ" sz="5028" b="1" dirty="0">
                <a:solidFill>
                  <a:srgbClr val="0070C0"/>
                </a:solidFill>
                <a:latin typeface="Trebuchet MS" panose="020B0603020202020204"/>
              </a:rPr>
              <a:t>THE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5247064" y="933511"/>
            <a:ext cx="5798486" cy="4990977"/>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519641" y="2596000"/>
            <a:ext cx="4422628" cy="725455"/>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DEMO</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A cartoon of a person with a beard and a white beard&#10;&#10;Description automatically generated">
            <a:extLst>
              <a:ext uri="{FF2B5EF4-FFF2-40B4-BE49-F238E27FC236}">
                <a16:creationId xmlns:a16="http://schemas.microsoft.com/office/drawing/2014/main" id="{284A0AB9-E7D3-296F-58A8-43FBACC6848F}"/>
              </a:ext>
            </a:extLst>
          </p:cNvPr>
          <p:cNvPicPr>
            <a:picLocks noChangeAspect="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953176" y="2750842"/>
            <a:ext cx="3324005" cy="3573209"/>
          </a:xfrm>
          <a:prstGeom prst="rect">
            <a:avLst/>
          </a:prstGeom>
          <a:noFill/>
        </p:spPr>
      </p:pic>
    </p:spTree>
    <p:extLst>
      <p:ext uri="{BB962C8B-B14F-4D97-AF65-F5344CB8AC3E}">
        <p14:creationId xmlns:p14="http://schemas.microsoft.com/office/powerpoint/2010/main" val="368768567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4.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390</Words>
  <Application>Microsoft Office PowerPoint</Application>
  <PresentationFormat>Widescreen</PresentationFormat>
  <Paragraphs>134</Paragraphs>
  <Slides>9</Slides>
  <Notes>9</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9</vt:i4>
      </vt:variant>
    </vt:vector>
  </HeadingPairs>
  <TitlesOfParts>
    <vt:vector size="27" baseType="lpstr">
      <vt:lpstr>Arial</vt:lpstr>
      <vt:lpstr>Calibri</vt:lpstr>
      <vt:lpstr>Consolas</vt:lpstr>
      <vt:lpstr>Montserrat</vt:lpstr>
      <vt:lpstr>Montserrat SemiBold</vt:lpstr>
      <vt:lpstr>Roboto</vt:lpstr>
      <vt:lpstr>Segoe UI</vt:lpstr>
      <vt:lpstr>Segoe UI Light</vt:lpstr>
      <vt:lpstr>Segoe UI Semibold</vt:lpstr>
      <vt:lpstr>Segoe UI Semilight</vt:lpstr>
      <vt:lpstr>Tahoma</vt:lpstr>
      <vt:lpstr>Trebuchet MS</vt:lpstr>
      <vt:lpstr>Wingdings</vt:lpstr>
      <vt:lpstr>Wingdings 3</vt:lpstr>
      <vt:lpstr>Facet</vt:lpstr>
      <vt:lpstr>Black Template</vt:lpstr>
      <vt:lpstr>Slide Order Example</vt:lpstr>
      <vt:lpstr>1_Facet</vt:lpstr>
      <vt:lpstr>Defender for Cloud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2025-04-24T21:48:35Z</dcterms:created>
  <dcterms:modified xsi:type="dcterms:W3CDTF">2025-04-24T21:48:42Z</dcterms:modified>
</cp:coreProperties>
</file>